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65" r:id="rId2"/>
    <p:sldId id="271" r:id="rId3"/>
    <p:sldId id="273" r:id="rId4"/>
    <p:sldId id="274" r:id="rId5"/>
    <p:sldId id="272" r:id="rId6"/>
    <p:sldId id="261" r:id="rId7"/>
    <p:sldId id="262" r:id="rId8"/>
    <p:sldId id="263" r:id="rId9"/>
    <p:sldId id="268" r:id="rId10"/>
    <p:sldId id="270" r:id="rId11"/>
    <p:sldId id="264" r:id="rId12"/>
    <p:sldId id="267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E9CD"/>
    <a:srgbClr val="212326"/>
    <a:srgbClr val="FFCC00"/>
    <a:srgbClr val="E2933C"/>
    <a:srgbClr val="8A8844"/>
    <a:srgbClr val="666633"/>
    <a:srgbClr val="9BC5BA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13" autoAdjust="0"/>
    <p:restoredTop sz="84975" autoAdjust="0"/>
  </p:normalViewPr>
  <p:slideViewPr>
    <p:cSldViewPr snapToGrid="0">
      <p:cViewPr>
        <p:scale>
          <a:sx n="100" d="100"/>
          <a:sy n="100" d="100"/>
        </p:scale>
        <p:origin x="-12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897183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795557-68CB-4320-BB96-40A196C88953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19249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795557-68CB-4320-BB96-40A196C88953}" type="datetimeFigureOut">
              <a:rPr lang="en-GB" smtClean="0"/>
              <a:t>15/10/2020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FEB5E85-2C25-4B33-BECC-87DE36D529D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4608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4.png"/><Relationship Id="rId3" Type="http://schemas.openxmlformats.org/officeDocument/2006/relationships/hyperlink" Target="http://www.publicdomainpictures.net/view-image.php?image=102080&amp;picture=grade-1-listed-church" TargetMode="External"/><Relationship Id="rId7" Type="http://schemas.openxmlformats.org/officeDocument/2006/relationships/hyperlink" Target="https://www.goodfreephotos.com/vector-images/cartoon-rocketship-vector-clipart.png.php" TargetMode="External"/><Relationship Id="rId12" Type="http://schemas.openxmlformats.org/officeDocument/2006/relationships/hyperlink" Target="https://4vector.com/free-vector/microchip-clip-art-116504" TargetMode="External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microsoft.com/office/2007/relationships/hdphoto" Target="../media/hdphoto2.wdp"/><Relationship Id="rId5" Type="http://schemas.openxmlformats.org/officeDocument/2006/relationships/hyperlink" Target="https://svgsilh.com/image/47880.html" TargetMode="External"/><Relationship Id="rId10" Type="http://schemas.openxmlformats.org/officeDocument/2006/relationships/image" Target="../media/image53.png"/><Relationship Id="rId4" Type="http://schemas.openxmlformats.org/officeDocument/2006/relationships/image" Target="../media/image50.png"/><Relationship Id="rId9" Type="http://schemas.openxmlformats.org/officeDocument/2006/relationships/hyperlink" Target="http://pngimg.com/download/22144" TargetMode="External"/><Relationship Id="rId14" Type="http://schemas.openxmlformats.org/officeDocument/2006/relationships/hyperlink" Target="http://www.clker.com/clipart-crypto-chip.html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sv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26" Type="http://schemas.openxmlformats.org/officeDocument/2006/relationships/hyperlink" Target="https://en.wikipedia.org/wiki/King%27s_College_School,_Wimbledon" TargetMode="External"/><Relationship Id="rId3" Type="http://schemas.openxmlformats.org/officeDocument/2006/relationships/image" Target="../media/image23.png"/><Relationship Id="rId21" Type="http://schemas.openxmlformats.org/officeDocument/2006/relationships/image" Target="../media/image37.jpg"/><Relationship Id="rId7" Type="http://schemas.openxmlformats.org/officeDocument/2006/relationships/image" Target="../media/image26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5" Type="http://schemas.openxmlformats.org/officeDocument/2006/relationships/image" Target="../media/image39.png"/><Relationship Id="rId2" Type="http://schemas.openxmlformats.org/officeDocument/2006/relationships/image" Target="../media/image22.png"/><Relationship Id="rId16" Type="http://schemas.openxmlformats.org/officeDocument/2006/relationships/image" Target="../media/image34.png"/><Relationship Id="rId20" Type="http://schemas.openxmlformats.org/officeDocument/2006/relationships/hyperlink" Target="https://creativecommons.org/licenses/by/3.0/" TargetMode="External"/><Relationship Id="rId29" Type="http://schemas.openxmlformats.org/officeDocument/2006/relationships/hyperlink" Target="https://pxhere.com/es/photo/1585701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openclipart.org/detail/101407/crypto-chip" TargetMode="External"/><Relationship Id="rId11" Type="http://schemas.openxmlformats.org/officeDocument/2006/relationships/image" Target="../media/image29.png"/><Relationship Id="rId24" Type="http://schemas.openxmlformats.org/officeDocument/2006/relationships/hyperlink" Target="https://pixabay.com/en/crown-golden-yellow-king-queen-39762/" TargetMode="External"/><Relationship Id="rId5" Type="http://schemas.openxmlformats.org/officeDocument/2006/relationships/image" Target="../media/image25.png"/><Relationship Id="rId15" Type="http://schemas.openxmlformats.org/officeDocument/2006/relationships/image" Target="../media/image33.png"/><Relationship Id="rId23" Type="http://schemas.openxmlformats.org/officeDocument/2006/relationships/image" Target="../media/image38.png"/><Relationship Id="rId28" Type="http://schemas.openxmlformats.org/officeDocument/2006/relationships/image" Target="../media/image41.jpg"/><Relationship Id="rId10" Type="http://schemas.openxmlformats.org/officeDocument/2006/relationships/image" Target="../media/image28.jpeg"/><Relationship Id="rId19" Type="http://schemas.openxmlformats.org/officeDocument/2006/relationships/hyperlink" Target="https://opendatacharter.net/resource/world-bank-open-data-toolkit/" TargetMode="External"/><Relationship Id="rId31" Type="http://schemas.openxmlformats.org/officeDocument/2006/relationships/image" Target="../media/image43.png"/><Relationship Id="rId4" Type="http://schemas.openxmlformats.org/officeDocument/2006/relationships/image" Target="../media/image24.png"/><Relationship Id="rId9" Type="http://schemas.openxmlformats.org/officeDocument/2006/relationships/hyperlink" Target="https://icondoit.wordpress.com/tag/512x512-png/page/2/" TargetMode="External"/><Relationship Id="rId14" Type="http://schemas.openxmlformats.org/officeDocument/2006/relationships/image" Target="../media/image32.png"/><Relationship Id="rId22" Type="http://schemas.openxmlformats.org/officeDocument/2006/relationships/hyperlink" Target="http://www.freeimageslive.co.uk/free_stock_image/globe-people-jpg" TargetMode="External"/><Relationship Id="rId27" Type="http://schemas.openxmlformats.org/officeDocument/2006/relationships/image" Target="../media/image40.png"/><Relationship Id="rId30" Type="http://schemas.openxmlformats.org/officeDocument/2006/relationships/image" Target="../media/image4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4.png"/><Relationship Id="rId3" Type="http://schemas.openxmlformats.org/officeDocument/2006/relationships/image" Target="../media/image45.png"/><Relationship Id="rId7" Type="http://schemas.openxmlformats.org/officeDocument/2006/relationships/image" Target="../media/image13.png"/><Relationship Id="rId12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11" Type="http://schemas.openxmlformats.org/officeDocument/2006/relationships/image" Target="../media/image3.png"/><Relationship Id="rId5" Type="http://schemas.openxmlformats.org/officeDocument/2006/relationships/image" Target="../media/image11.png"/><Relationship Id="rId1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6.png"/><Relationship Id="rId9" Type="http://schemas.openxmlformats.org/officeDocument/2006/relationships/image" Target="../media/image9.png"/><Relationship Id="rId1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A6A5C5B6-00B6-411E-97EC-DA77132C7086}"/>
              </a:ext>
            </a:extLst>
          </p:cNvPr>
          <p:cNvSpPr/>
          <p:nvPr/>
        </p:nvSpPr>
        <p:spPr>
          <a:xfrm>
            <a:off x="1598266" y="556184"/>
            <a:ext cx="8274370" cy="5579005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Hasbro Monopoly Classic Board Game C1009 - Best Buy">
            <a:extLst>
              <a:ext uri="{FF2B5EF4-FFF2-40B4-BE49-F238E27FC236}">
                <a16:creationId xmlns:a16="http://schemas.microsoft.com/office/drawing/2014/main" id="{E8103580-3DBB-4789-9BF7-BFBB1D3DC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649" y="2556143"/>
            <a:ext cx="6827603" cy="2980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E7BD807-0AD2-4A3A-A641-BBDF12804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016" y="799067"/>
            <a:ext cx="7127860" cy="1209065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EF9E2AD-0BF5-4854-8E8D-2DC72FB45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3522" y="2514968"/>
            <a:ext cx="1375797" cy="905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1D722BA-FB3F-47D4-AA10-263785E428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53481" y="2384238"/>
            <a:ext cx="1288778" cy="905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616ABAA3-335A-4EE2-AF0F-4A219C4F1B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65103" y="3658318"/>
            <a:ext cx="1640572" cy="10723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A3C8D239-E84D-4DF7-9D70-F3719B798C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99287" y="5209233"/>
            <a:ext cx="830188" cy="70761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52F76EB-39FD-4BBC-9B59-D50CE1DB10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23147">
            <a:off x="6237564" y="3802539"/>
            <a:ext cx="1641397" cy="10766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EE363F11-4A19-4A0C-AB01-BFD45558A14D}"/>
              </a:ext>
            </a:extLst>
          </p:cNvPr>
          <p:cNvGrpSpPr/>
          <p:nvPr/>
        </p:nvGrpSpPr>
        <p:grpSpPr>
          <a:xfrm rot="5400000">
            <a:off x="4571355" y="3072299"/>
            <a:ext cx="1333905" cy="1241288"/>
            <a:chOff x="6421003" y="1209992"/>
            <a:chExt cx="3402969" cy="3263227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0ECD9303-1C73-41EF-98E2-390117CEF16A}"/>
                </a:ext>
              </a:extLst>
            </p:cNvPr>
            <p:cNvSpPr/>
            <p:nvPr/>
          </p:nvSpPr>
          <p:spPr>
            <a:xfrm>
              <a:off x="7526161" y="2340636"/>
              <a:ext cx="1144057" cy="1144057"/>
            </a:xfrm>
            <a:prstGeom prst="roundRect">
              <a:avLst>
                <a:gd name="adj" fmla="val 12311"/>
              </a:avLst>
            </a:prstGeom>
            <a:pattFill prst="trellis">
              <a:fgClr>
                <a:schemeClr val="accent2"/>
              </a:fgClr>
              <a:bgClr>
                <a:schemeClr val="bg1"/>
              </a:bgClr>
            </a:pattFill>
            <a:ln>
              <a:solidFill>
                <a:srgbClr val="666633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64D102AD-5C87-4AC6-A1A2-96D2124E9FB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67365" y="2283026"/>
              <a:ext cx="2056607" cy="2060466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49D3579F-B973-4302-82B3-CE8660CD0994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21003" y="2412754"/>
              <a:ext cx="2056609" cy="2060465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B872004-D5B7-4EBD-A796-55A900F69F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003924" y="1209992"/>
              <a:ext cx="2060464" cy="2060465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6344B42-47B1-4FD8-84D6-ECBDF536F0B6}"/>
              </a:ext>
            </a:extLst>
          </p:cNvPr>
          <p:cNvGrpSpPr/>
          <p:nvPr/>
        </p:nvGrpSpPr>
        <p:grpSpPr>
          <a:xfrm rot="21033848">
            <a:off x="5272036" y="2755904"/>
            <a:ext cx="1314278" cy="1290260"/>
            <a:chOff x="1726132" y="1223466"/>
            <a:chExt cx="2735942" cy="2606487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E17053CF-FBF5-47BE-B126-02C575BB0333}"/>
                </a:ext>
              </a:extLst>
            </p:cNvPr>
            <p:cNvSpPr/>
            <p:nvPr/>
          </p:nvSpPr>
          <p:spPr>
            <a:xfrm>
              <a:off x="2402285" y="2044035"/>
              <a:ext cx="1293130" cy="1293130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7BA84E00-63BF-443F-A553-1074625BB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824009" y="2097375"/>
              <a:ext cx="1638065" cy="1641138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C0616918-C253-4272-8587-F87D3E7806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726132" y="2188815"/>
              <a:ext cx="1641138" cy="1641138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DC936E9F-6715-4DE0-8690-FE4B52FBAB5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229818" y="1223466"/>
              <a:ext cx="1638065" cy="1641138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14757063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52B3393-E263-47F9-B8BC-25C33A46EAEB}"/>
              </a:ext>
            </a:extLst>
          </p:cNvPr>
          <p:cNvSpPr/>
          <p:nvPr/>
        </p:nvSpPr>
        <p:spPr>
          <a:xfrm>
            <a:off x="0" y="3287043"/>
            <a:ext cx="12192000" cy="3339895"/>
          </a:xfrm>
          <a:prstGeom prst="rect">
            <a:avLst/>
          </a:prstGeom>
          <a:solidFill>
            <a:srgbClr val="2123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6BDB542-B594-41FD-AB49-FAB4987D4DF1}"/>
              </a:ext>
            </a:extLst>
          </p:cNvPr>
          <p:cNvSpPr txBox="1"/>
          <p:nvPr/>
        </p:nvSpPr>
        <p:spPr>
          <a:xfrm rot="322379">
            <a:off x="1080321" y="4914319"/>
            <a:ext cx="3000470" cy="467032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rgbClr val="FF0000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noxic SC Med" pitchFamily="2" charset="0"/>
              </a:rPr>
              <a:t>Gaming</a:t>
            </a:r>
            <a:endParaRPr lang="en-GB" sz="13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rgbClr val="FF0000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noxic SC Med" pitchFamily="2" charset="0"/>
            </a:endParaRPr>
          </a:p>
        </p:txBody>
      </p:sp>
      <p:pic>
        <p:nvPicPr>
          <p:cNvPr id="1026" name="Picture 2" descr="CoinDesk Crypto-Economics Explorer — Real-time Price Charts and Data">
            <a:extLst>
              <a:ext uri="{FF2B5EF4-FFF2-40B4-BE49-F238E27FC236}">
                <a16:creationId xmlns:a16="http://schemas.microsoft.com/office/drawing/2014/main" id="{3B68FA21-0F1D-4476-86A7-57822D4D18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11"/>
          <a:stretch/>
        </p:blipFill>
        <p:spPr bwMode="auto">
          <a:xfrm>
            <a:off x="381000" y="64028"/>
            <a:ext cx="11620500" cy="3305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204FFF0-A4F8-4664-A89B-876D0E5833CA}"/>
              </a:ext>
            </a:extLst>
          </p:cNvPr>
          <p:cNvSpPr txBox="1"/>
          <p:nvPr/>
        </p:nvSpPr>
        <p:spPr>
          <a:xfrm>
            <a:off x="5087800" y="3954877"/>
            <a:ext cx="3134398" cy="1015663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600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latin typeface="Anoxic SC Med" pitchFamily="2" charset="0"/>
              </a:rPr>
              <a:t>FinTech</a:t>
            </a:r>
            <a:endParaRPr lang="en-GB" sz="1990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latin typeface="Anoxic SC Med" pitchFamily="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4AD3E2C-9669-4E99-A76A-3CF5C2F728D8}"/>
              </a:ext>
            </a:extLst>
          </p:cNvPr>
          <p:cNvSpPr txBox="1"/>
          <p:nvPr/>
        </p:nvSpPr>
        <p:spPr>
          <a:xfrm rot="21324104">
            <a:off x="2268446" y="4064956"/>
            <a:ext cx="2562898" cy="830997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rPr>
              <a:t>BioTech</a:t>
            </a:r>
            <a:endParaRPr lang="en-GB" sz="13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3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noxic SC Med" pitchFamily="2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94F5E3-20D8-445C-97C2-8840DF451A2E}"/>
              </a:ext>
            </a:extLst>
          </p:cNvPr>
          <p:cNvSpPr txBox="1"/>
          <p:nvPr/>
        </p:nvSpPr>
        <p:spPr>
          <a:xfrm rot="601257">
            <a:off x="4469844" y="5390913"/>
            <a:ext cx="1963624" cy="277440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11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rPr>
              <a:t>StarTech</a:t>
            </a:r>
            <a:endParaRPr lang="en-GB" sz="3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noxic SC Med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F78DA5-B196-41F4-A3F2-66B9A6D612D8}"/>
              </a:ext>
            </a:extLst>
          </p:cNvPr>
          <p:cNvSpPr txBox="1"/>
          <p:nvPr/>
        </p:nvSpPr>
        <p:spPr>
          <a:xfrm>
            <a:off x="6331528" y="5274373"/>
            <a:ext cx="3000470" cy="830997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4800" b="1" dirty="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noxic SC Med" pitchFamily="2" charset="0"/>
              </a:rPr>
              <a:t>CyberSec</a:t>
            </a:r>
            <a:endParaRPr lang="en-GB" sz="13800" b="1" dirty="0">
              <a:ln w="12700">
                <a:solidFill>
                  <a:schemeClr val="accent3">
                    <a:lumMod val="50000"/>
                  </a:schemeClr>
                </a:solidFill>
                <a:prstDash val="solid"/>
              </a:ln>
              <a:pattFill prst="narHorz">
                <a:fgClr>
                  <a:schemeClr val="accent3"/>
                </a:fgClr>
                <a:bgClr>
                  <a:schemeClr val="accent3">
                    <a:lumMod val="40000"/>
                    <a:lumOff val="60000"/>
                  </a:schemeClr>
                </a:bgClr>
              </a:patt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noxic SC Med" pitchFamily="2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3A7DC57-FF92-4A44-B45A-410FC8C2776C}"/>
              </a:ext>
            </a:extLst>
          </p:cNvPr>
          <p:cNvSpPr txBox="1"/>
          <p:nvPr/>
        </p:nvSpPr>
        <p:spPr>
          <a:xfrm rot="21420686">
            <a:off x="3686683" y="4800557"/>
            <a:ext cx="2985440" cy="366149"/>
          </a:xfrm>
          <a:prstGeom prst="rect">
            <a:avLst/>
          </a:prstGeom>
          <a:noFill/>
        </p:spPr>
        <p:txBody>
          <a:bodyPr wrap="square" rtlCol="0">
            <a:prstTxWarp prst="textPlain">
              <a:avLst>
                <a:gd name="adj" fmla="val 51204"/>
              </a:avLst>
            </a:prstTxWarp>
            <a:spAutoFit/>
          </a:bodyPr>
          <a:lstStyle/>
          <a:p>
            <a:r>
              <a:rPr lang="en-GB" sz="4800" b="1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latin typeface="Anoxic SC Med" pitchFamily="2" charset="0"/>
              </a:rPr>
              <a:t>Crypto</a:t>
            </a:r>
            <a:endParaRPr lang="en-GB" sz="13800" b="1" dirty="0">
              <a:ln w="12700">
                <a:solidFill>
                  <a:schemeClr val="accent5"/>
                </a:solidFill>
                <a:prstDash val="solid"/>
              </a:ln>
              <a:pattFill prst="ltDnDiag">
                <a:fgClr>
                  <a:schemeClr val="accent5">
                    <a:lumMod val="60000"/>
                    <a:lumOff val="40000"/>
                  </a:schemeClr>
                </a:fgClr>
                <a:bgClr>
                  <a:schemeClr val="bg1"/>
                </a:bgClr>
              </a:pattFill>
              <a:latin typeface="Anoxic SC Med" pitchFamily="2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560B8B0-85AA-4349-A350-1D81D2B74F87}"/>
              </a:ext>
            </a:extLst>
          </p:cNvPr>
          <p:cNvSpPr txBox="1"/>
          <p:nvPr/>
        </p:nvSpPr>
        <p:spPr>
          <a:xfrm rot="20707537">
            <a:off x="7329992" y="4614625"/>
            <a:ext cx="2562898" cy="830997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00B0F0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rPr>
              <a:t>EdTech</a:t>
            </a:r>
            <a:endParaRPr lang="en-GB" sz="13800" b="1" dirty="0">
              <a:ln w="9525">
                <a:solidFill>
                  <a:schemeClr val="bg1"/>
                </a:solidFill>
                <a:prstDash val="solid"/>
              </a:ln>
              <a:solidFill>
                <a:srgbClr val="00B0F0"/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noxic SC Med" pitchFamily="2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31C7D2-DA00-404C-A51E-E7FEBB02B015}"/>
              </a:ext>
            </a:extLst>
          </p:cNvPr>
          <p:cNvSpPr txBox="1"/>
          <p:nvPr/>
        </p:nvSpPr>
        <p:spPr>
          <a:xfrm rot="616356">
            <a:off x="2251488" y="5471888"/>
            <a:ext cx="3708962" cy="830997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rPr>
              <a:t>GreenTech</a:t>
            </a:r>
            <a:endParaRPr lang="en-GB" sz="13800" b="1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noxic SC Med" pitchFamily="2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D0DEB90-2204-467E-B627-75F00F8448D3}"/>
              </a:ext>
            </a:extLst>
          </p:cNvPr>
          <p:cNvSpPr txBox="1"/>
          <p:nvPr/>
        </p:nvSpPr>
        <p:spPr>
          <a:xfrm rot="348997">
            <a:off x="7527385" y="3564320"/>
            <a:ext cx="2562898" cy="830997"/>
          </a:xfrm>
          <a:prstGeom prst="rect">
            <a:avLst/>
          </a:prstGeom>
          <a:noFill/>
          <a:scene3d>
            <a:camera prst="perspectiveRelaxed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</a:bodyPr>
          <a:lstStyle/>
          <a:p>
            <a:r>
              <a:rPr lang="en-GB" sz="4800" b="1" dirty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Anoxic SC Med" pitchFamily="2" charset="0"/>
              </a:rPr>
              <a:t>LawTech</a:t>
            </a:r>
            <a:endParaRPr lang="en-GB" sz="138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  <a:latin typeface="Anoxic SC Med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8D41F81-BC85-4713-8319-44569DCC4EF5}"/>
              </a:ext>
            </a:extLst>
          </p:cNvPr>
          <p:cNvSpPr txBox="1"/>
          <p:nvPr/>
        </p:nvSpPr>
        <p:spPr>
          <a:xfrm>
            <a:off x="6823706" y="5940375"/>
            <a:ext cx="3798917" cy="365405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</p:spPr>
        <p:txBody>
          <a:bodyPr wrap="square" rtlCol="0">
            <a:prstTxWarp prst="textPlain">
              <a:avLst/>
            </a:prstTxWarp>
            <a:spAutoFit/>
            <a:sp3d extrusionH="57150">
              <a:bevelT w="38100" h="38100" prst="angle"/>
            </a:sp3d>
          </a:bodyPr>
          <a:lstStyle/>
          <a:p>
            <a:r>
              <a:rPr lang="en-GB" sz="3200" b="1" dirty="0">
                <a:ln w="12700">
                  <a:solidFill>
                    <a:schemeClr val="bg1">
                      <a:lumMod val="75000"/>
                    </a:schemeClr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  <a:latin typeface="Anoxic SC Med" pitchFamily="2" charset="0"/>
              </a:rPr>
              <a:t>Social Media</a:t>
            </a:r>
            <a:endParaRPr lang="en-GB" sz="8000" b="1" dirty="0">
              <a:ln w="12700">
                <a:solidFill>
                  <a:schemeClr val="bg1">
                    <a:lumMod val="75000"/>
                  </a:schemeClr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>
                <a:innerShdw blurRad="177800">
                  <a:schemeClr val="accent3">
                    <a:lumMod val="50000"/>
                  </a:schemeClr>
                </a:innerShdw>
              </a:effectLst>
              <a:latin typeface="Anoxic SC Me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412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9CA4F62-B840-4F0B-94A4-C218D342D8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8629" y="3631837"/>
            <a:ext cx="2838994" cy="248412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64B422C-F4C7-41F6-88CD-2F4943363E10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21725" y="391885"/>
            <a:ext cx="2610533" cy="217714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38EAA40-01BF-4783-86E5-33F6AA9E8B9B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 rot="19893550">
            <a:off x="3403014" y="742043"/>
            <a:ext cx="3655324" cy="167018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5A8376F-6AFA-4CD6-8FB7-DF35DB0687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954861" y="289831"/>
            <a:ext cx="2381250" cy="2381250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25B8B04A-468A-4C5F-8AEC-5290D4DB12A1}"/>
              </a:ext>
            </a:extLst>
          </p:cNvPr>
          <p:cNvGrpSpPr/>
          <p:nvPr/>
        </p:nvGrpSpPr>
        <p:grpSpPr>
          <a:xfrm>
            <a:off x="6241142" y="2441212"/>
            <a:ext cx="2709698" cy="2381250"/>
            <a:chOff x="6241142" y="2441212"/>
            <a:chExt cx="2709698" cy="238125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AD4A3DC6-3381-48EC-9127-544A1E0CD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colorTemperature colorTemp="47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6241142" y="2441212"/>
              <a:ext cx="2709698" cy="2381250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79144439-30EA-48DD-BF0F-589642984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4"/>
                </a:ext>
              </a:extLst>
            </a:blip>
            <a:stretch>
              <a:fillRect/>
            </a:stretch>
          </p:blipFill>
          <p:spPr>
            <a:xfrm rot="5400000">
              <a:off x="6701842" y="2483416"/>
              <a:ext cx="1816434" cy="1816434"/>
            </a:xfrm>
            <a:prstGeom prst="rect">
              <a:avLst/>
            </a:prstGeom>
            <a:scene3d>
              <a:camera prst="isometricOffAxis1Top">
                <a:rot lat="18367679" lon="1357282" rev="1400014"/>
              </a:camera>
              <a:lightRig rig="threePt" dir="t"/>
            </a:scene3d>
          </p:spPr>
        </p:pic>
      </p:grpSp>
    </p:spTree>
    <p:extLst>
      <p:ext uri="{BB962C8B-B14F-4D97-AF65-F5344CB8AC3E}">
        <p14:creationId xmlns:p14="http://schemas.microsoft.com/office/powerpoint/2010/main" val="856858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82796C0-B289-4AEC-864E-54834304CE60}"/>
              </a:ext>
            </a:extLst>
          </p:cNvPr>
          <p:cNvSpPr txBox="1"/>
          <p:nvPr/>
        </p:nvSpPr>
        <p:spPr>
          <a:xfrm>
            <a:off x="5429249" y="819150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Found A Crypto </a:t>
            </a:r>
            <a:r>
              <a:rPr lang="en-GB" sz="4000" dirty="0" err="1">
                <a:latin typeface="Digital Dot Roadsign" panose="00000400000000000000" pitchFamily="2" charset="0"/>
              </a:rPr>
              <a:t>Startup</a:t>
            </a:r>
            <a:endParaRPr lang="en-GB" sz="4000" dirty="0">
              <a:latin typeface="Digital Dot Roadsign" panose="000004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EED4E0-E605-47BA-B2CA-2F796E98C141}"/>
              </a:ext>
            </a:extLst>
          </p:cNvPr>
          <p:cNvSpPr txBox="1"/>
          <p:nvPr/>
        </p:nvSpPr>
        <p:spPr>
          <a:xfrm>
            <a:off x="2076449" y="2038350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Stake And Get Rewards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E39077-F299-43DC-B058-5E1700832BBA}"/>
              </a:ext>
            </a:extLst>
          </p:cNvPr>
          <p:cNvSpPr txBox="1"/>
          <p:nvPr/>
        </p:nvSpPr>
        <p:spPr>
          <a:xfrm>
            <a:off x="6761474" y="1853684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Mine And Get Rewards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BAB9F13-8375-4A1F-A617-4D360D241A77}"/>
              </a:ext>
            </a:extLst>
          </p:cNvPr>
          <p:cNvSpPr txBox="1"/>
          <p:nvPr/>
        </p:nvSpPr>
        <p:spPr>
          <a:xfrm>
            <a:off x="4643499" y="3147537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Invest In Your Products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213C353-90EA-48A0-B840-264EB2532100}"/>
              </a:ext>
            </a:extLst>
          </p:cNvPr>
          <p:cNvSpPr txBox="1"/>
          <p:nvPr/>
        </p:nvSpPr>
        <p:spPr>
          <a:xfrm>
            <a:off x="2168942" y="4182071"/>
            <a:ext cx="4320000" cy="1440000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Launch An ICO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294D09-AB40-48C9-96B1-248F51DBD1ED}"/>
              </a:ext>
            </a:extLst>
          </p:cNvPr>
          <p:cNvSpPr txBox="1"/>
          <p:nvPr/>
        </p:nvSpPr>
        <p:spPr>
          <a:xfrm>
            <a:off x="7240556" y="3997405"/>
            <a:ext cx="4320000" cy="1440000"/>
          </a:xfrm>
          <a:prstGeom prst="rect">
            <a:avLst/>
          </a:prstGeom>
          <a:solidFill>
            <a:schemeClr val="accent2"/>
          </a:solidFill>
          <a:ln>
            <a:noFill/>
          </a:ln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Run A Token Exchange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060C82-A007-4B35-9198-B450CA2A51B3}"/>
              </a:ext>
            </a:extLst>
          </p:cNvPr>
          <p:cNvSpPr txBox="1"/>
          <p:nvPr/>
        </p:nvSpPr>
        <p:spPr>
          <a:xfrm>
            <a:off x="4791810" y="5291258"/>
            <a:ext cx="4320000" cy="1440000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Run An NFT Marketplace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503ADA-BE06-4A99-9B7C-C2FB7005A42A}"/>
              </a:ext>
            </a:extLst>
          </p:cNvPr>
          <p:cNvSpPr txBox="1"/>
          <p:nvPr/>
        </p:nvSpPr>
        <p:spPr>
          <a:xfrm>
            <a:off x="823639" y="5660590"/>
            <a:ext cx="4320000" cy="1440000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Buy/Sell Crypto-Assets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40E289-2F4D-4454-BEA4-1F19A5E51BB7}"/>
              </a:ext>
            </a:extLst>
          </p:cNvPr>
          <p:cNvSpPr txBox="1"/>
          <p:nvPr/>
        </p:nvSpPr>
        <p:spPr>
          <a:xfrm>
            <a:off x="1019942" y="966490"/>
            <a:ext cx="4320000" cy="1440000"/>
          </a:xfrm>
          <a:prstGeom prst="rect">
            <a:avLst/>
          </a:prstGeom>
          <a:scene3d>
            <a:camera prst="perspectiveRelaxedModerately"/>
            <a:lightRig rig="threePt" dir="tl"/>
          </a:scene3d>
          <a:sp3d prstMaterial="plastic">
            <a:bevelT prst="relaxedInset"/>
          </a:sp3d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Invoke Your Community Chest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4415815-444E-42B1-9A6A-61D9C4B2AF4D}"/>
              </a:ext>
            </a:extLst>
          </p:cNvPr>
          <p:cNvSpPr txBox="1"/>
          <p:nvPr/>
        </p:nvSpPr>
        <p:spPr>
          <a:xfrm>
            <a:off x="4389487" y="4320126"/>
            <a:ext cx="4320000" cy="1440000"/>
          </a:xfrm>
          <a:prstGeom prst="rect">
            <a:avLst/>
          </a:prstGeom>
          <a:scene3d>
            <a:camera prst="perspectiveRelaxedModerately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tIns="36000" bIns="216000" rtlCol="0" anchor="ctr">
            <a:noAutofit/>
          </a:bodyPr>
          <a:lstStyle/>
          <a:p>
            <a:pPr algn="ctr"/>
            <a:r>
              <a:rPr lang="en-GB" sz="4000" dirty="0">
                <a:latin typeface="Digital Dot Roadsign" panose="00000400000000000000" pitchFamily="2" charset="0"/>
              </a:rPr>
              <a:t>Took A Chance !</a:t>
            </a:r>
          </a:p>
        </p:txBody>
      </p:sp>
    </p:spTree>
    <p:extLst>
      <p:ext uri="{BB962C8B-B14F-4D97-AF65-F5344CB8AC3E}">
        <p14:creationId xmlns:p14="http://schemas.microsoft.com/office/powerpoint/2010/main" val="13959300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2764AE7-ACAA-4C65-B4E3-0DA7CA2F9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3367639"/>
              </p:ext>
            </p:extLst>
          </p:nvPr>
        </p:nvGraphicFramePr>
        <p:xfrm>
          <a:off x="990600" y="254428"/>
          <a:ext cx="10477500" cy="609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49800">
                  <a:extLst>
                    <a:ext uri="{9D8B030D-6E8A-4147-A177-3AD203B41FA5}">
                      <a16:colId xmlns:a16="http://schemas.microsoft.com/office/drawing/2014/main" val="117838659"/>
                    </a:ext>
                  </a:extLst>
                </a:gridCol>
                <a:gridCol w="5727700">
                  <a:extLst>
                    <a:ext uri="{9D8B030D-6E8A-4147-A177-3AD203B41FA5}">
                      <a16:colId xmlns:a16="http://schemas.microsoft.com/office/drawing/2014/main" val="615907035"/>
                    </a:ext>
                  </a:extLst>
                </a:gridCol>
              </a:tblGrid>
              <a:tr h="343605">
                <a:tc>
                  <a:txBody>
                    <a:bodyPr/>
                    <a:lstStyle/>
                    <a:p>
                      <a:r>
                        <a:rPr lang="en-GB" dirty="0"/>
                        <a:t>Challenge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Solution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9045274"/>
                  </a:ext>
                </a:extLst>
              </a:tr>
              <a:tr h="601308">
                <a:tc>
                  <a:txBody>
                    <a:bodyPr/>
                    <a:lstStyle/>
                    <a:p>
                      <a:r>
                        <a:rPr lang="en-GB" dirty="0"/>
                        <a:t>Full decentralisation requires random number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CHAINLINK (VRF)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819864"/>
                  </a:ext>
                </a:extLst>
              </a:tr>
              <a:tr h="601308">
                <a:tc>
                  <a:txBody>
                    <a:bodyPr/>
                    <a:lstStyle/>
                    <a:p>
                      <a:r>
                        <a:rPr lang="en-GB" dirty="0"/>
                        <a:t>Seamless connection for users that doesn’t have an ETH account yet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PORTIS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0661526"/>
                  </a:ext>
                </a:extLst>
              </a:tr>
              <a:tr h="343605">
                <a:tc>
                  <a:txBody>
                    <a:bodyPr/>
                    <a:lstStyle/>
                    <a:p>
                      <a:r>
                        <a:rPr lang="en-GB" dirty="0"/>
                        <a:t>Fast and cheap transactions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Layer 2 (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MATIC</a:t>
                      </a:r>
                      <a:r>
                        <a:rPr lang="en-GB" dirty="0"/>
                        <a:t>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5017918"/>
                  </a:ext>
                </a:extLst>
              </a:tr>
              <a:tr h="859012">
                <a:tc>
                  <a:txBody>
                    <a:bodyPr/>
                    <a:lstStyle/>
                    <a:p>
                      <a:r>
                        <a:rPr lang="en-GB" dirty="0"/>
                        <a:t>No fees transactions</a:t>
                      </a:r>
                    </a:p>
                    <a:p>
                      <a:r>
                        <a:rPr lang="en-GB" dirty="0"/>
                        <a:t>Users doesn’t have native token (ETH on L1, MATIC on L2)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Gas Station Network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4837827"/>
                  </a:ext>
                </a:extLst>
              </a:tr>
              <a:tr h="1517587">
                <a:tc>
                  <a:txBody>
                    <a:bodyPr/>
                    <a:lstStyle/>
                    <a:p>
                      <a:r>
                        <a:rPr lang="en-GB" dirty="0"/>
                        <a:t>Fund the Gas Relay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Pool Together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 (on layer 1 </a:t>
                      </a:r>
                      <a:r>
                        <a:rPr lang="en-GB" sz="2800" dirty="0">
                          <a:solidFill>
                            <a:schemeClr val="tx1"/>
                          </a:solidFill>
                          <a:highlight>
                            <a:srgbClr val="FFFF00"/>
                          </a:highlight>
                          <a:sym typeface="Symbol" panose="05050102010706020507" pitchFamily="18" charset="2"/>
                        </a:rPr>
                        <a:t></a:t>
                      </a:r>
                      <a:r>
                        <a:rPr lang="en-GB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  <a:p>
                      <a:r>
                        <a:rPr lang="en-GB" dirty="0"/>
                        <a:t>Prize strategy = earned interest </a:t>
                      </a:r>
                      <a:r>
                        <a:rPr lang="en-GB" dirty="0">
                          <a:sym typeface="Wingdings" panose="05000000000000000000" pitchFamily="2" charset="2"/>
                        </a:rPr>
                        <a:t> Gas Relay Fund</a:t>
                      </a:r>
                    </a:p>
                    <a:p>
                      <a:endParaRPr lang="en-GB" dirty="0">
                        <a:sym typeface="Wingdings" panose="05000000000000000000" pitchFamily="2" charset="2"/>
                      </a:endParaRPr>
                    </a:p>
                    <a:p>
                      <a:r>
                        <a:rPr lang="en-GB" dirty="0">
                          <a:sym typeface="Wingdings" panose="05000000000000000000" pitchFamily="2" charset="2"/>
                        </a:rPr>
                        <a:t>Gas Relay checks the TX signer has contributed to the pool (ticket token)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1118216"/>
                  </a:ext>
                </a:extLst>
              </a:tr>
              <a:tr h="624768">
                <a:tc>
                  <a:txBody>
                    <a:bodyPr/>
                    <a:lstStyle/>
                    <a:p>
                      <a:r>
                        <a:rPr lang="en-GB" dirty="0"/>
                        <a:t>Pool Together fund on Layer 1, Gas Relay on Layer 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?? Transfer ticket token from L1 to L2 </a:t>
                      </a:r>
                    </a:p>
                    <a:p>
                      <a:r>
                        <a:rPr lang="en-GB" dirty="0"/>
                        <a:t>?? Oracle (</a:t>
                      </a:r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CHAINLINK</a:t>
                      </a:r>
                      <a:r>
                        <a:rPr lang="en-GB" dirty="0"/>
                        <a:t>) to request L1 info from L2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9070706"/>
                  </a:ext>
                </a:extLst>
              </a:tr>
              <a:tr h="859012">
                <a:tc>
                  <a:txBody>
                    <a:bodyPr/>
                    <a:lstStyle/>
                    <a:p>
                      <a:r>
                        <a:rPr lang="en-GB" dirty="0"/>
                        <a:t>Users have to connect both on L1 (to contribute to the pool) and L2 (to play game)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>
                          <a:solidFill>
                            <a:srgbClr val="FF0000"/>
                          </a:solidFill>
                        </a:rPr>
                        <a:t>PORTIS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26042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05012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744C49EF-E679-4AC0-BB39-7876948DD554}"/>
              </a:ext>
            </a:extLst>
          </p:cNvPr>
          <p:cNvSpPr/>
          <p:nvPr/>
        </p:nvSpPr>
        <p:spPr>
          <a:xfrm>
            <a:off x="809579" y="1466850"/>
            <a:ext cx="1490485" cy="174307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/>
              <a:t>Front-end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ED2FEE-BC8B-4C2F-9770-F64BD87D7184}"/>
              </a:ext>
            </a:extLst>
          </p:cNvPr>
          <p:cNvSpPr/>
          <p:nvPr/>
        </p:nvSpPr>
        <p:spPr>
          <a:xfrm>
            <a:off x="2374900" y="355600"/>
            <a:ext cx="9429750" cy="2222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Layer 1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241B7C-16CD-4A04-B827-E12F4BA7B36A}"/>
              </a:ext>
            </a:extLst>
          </p:cNvPr>
          <p:cNvSpPr/>
          <p:nvPr/>
        </p:nvSpPr>
        <p:spPr>
          <a:xfrm>
            <a:off x="2374900" y="2710499"/>
            <a:ext cx="9429750" cy="3659502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Layer 2</a:t>
            </a: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1A3CBEDF-C856-440C-A244-1D22224448F6}"/>
              </a:ext>
            </a:extLst>
          </p:cNvPr>
          <p:cNvSpPr/>
          <p:nvPr/>
        </p:nvSpPr>
        <p:spPr>
          <a:xfrm>
            <a:off x="98679" y="1621695"/>
            <a:ext cx="635000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C527D04A-EDBB-4603-BEC0-FDA90C8756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48271" y="2282640"/>
            <a:ext cx="2053830" cy="627903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26B3940A-997C-40DA-B23F-F5C2913165D6}"/>
              </a:ext>
            </a:extLst>
          </p:cNvPr>
          <p:cNvSpPr/>
          <p:nvPr/>
        </p:nvSpPr>
        <p:spPr>
          <a:xfrm rot="2675473">
            <a:off x="2980750" y="3114917"/>
            <a:ext cx="635000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B5B9D629-4EAA-49F4-897F-221AD6ADDCD5}"/>
              </a:ext>
            </a:extLst>
          </p:cNvPr>
          <p:cNvSpPr/>
          <p:nvPr/>
        </p:nvSpPr>
        <p:spPr>
          <a:xfrm>
            <a:off x="2909525" y="3465635"/>
            <a:ext cx="2297475" cy="644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GameFactory</a:t>
            </a:r>
            <a:r>
              <a:rPr lang="en-GB" dirty="0"/>
              <a:t> contract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730BEC9-70E2-40D8-98CC-3C4EE888EB31}"/>
              </a:ext>
            </a:extLst>
          </p:cNvPr>
          <p:cNvSpPr/>
          <p:nvPr/>
        </p:nvSpPr>
        <p:spPr>
          <a:xfrm>
            <a:off x="5941037" y="3429000"/>
            <a:ext cx="2297475" cy="6447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GameMaster</a:t>
            </a:r>
            <a:r>
              <a:rPr lang="en-GB" dirty="0"/>
              <a:t> contract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F23C83BE-0B27-44A4-8687-1546DE64B392}"/>
              </a:ext>
            </a:extLst>
          </p:cNvPr>
          <p:cNvSpPr/>
          <p:nvPr/>
        </p:nvSpPr>
        <p:spPr>
          <a:xfrm>
            <a:off x="6763361" y="4211515"/>
            <a:ext cx="1531103" cy="6447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Token contract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00565E2-6FAB-47FE-9070-51D656E90885}"/>
              </a:ext>
            </a:extLst>
          </p:cNvPr>
          <p:cNvSpPr/>
          <p:nvPr/>
        </p:nvSpPr>
        <p:spPr>
          <a:xfrm>
            <a:off x="6763361" y="4892430"/>
            <a:ext cx="1531103" cy="6447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Asset contract</a:t>
            </a:r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D43BE551-26A4-4139-96B5-6BBC34AC8C74}"/>
              </a:ext>
            </a:extLst>
          </p:cNvPr>
          <p:cNvCxnSpPr>
            <a:cxnSpLocks/>
            <a:stCxn id="12" idx="4"/>
            <a:endCxn id="13" idx="2"/>
          </p:cNvCxnSpPr>
          <p:nvPr/>
        </p:nvCxnSpPr>
        <p:spPr>
          <a:xfrm rot="5400000">
            <a:off x="6696503" y="4140628"/>
            <a:ext cx="460130" cy="326414"/>
          </a:xfrm>
          <a:prstGeom prst="bentConnector4">
            <a:avLst>
              <a:gd name="adj1" fmla="val 14968"/>
              <a:gd name="adj2" fmla="val 1700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F6AAB171-207C-4F24-BE47-0D5418156F46}"/>
              </a:ext>
            </a:extLst>
          </p:cNvPr>
          <p:cNvCxnSpPr>
            <a:cxnSpLocks/>
            <a:stCxn id="12" idx="4"/>
            <a:endCxn id="14" idx="2"/>
          </p:cNvCxnSpPr>
          <p:nvPr/>
        </p:nvCxnSpPr>
        <p:spPr>
          <a:xfrm rot="5400000">
            <a:off x="6356046" y="4481085"/>
            <a:ext cx="1141045" cy="326414"/>
          </a:xfrm>
          <a:prstGeom prst="bentConnector4">
            <a:avLst>
              <a:gd name="adj1" fmla="val 1369"/>
              <a:gd name="adj2" fmla="val 17003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0AD64161-38D8-4372-9B57-34979E6F12E7}"/>
              </a:ext>
            </a:extLst>
          </p:cNvPr>
          <p:cNvSpPr/>
          <p:nvPr/>
        </p:nvSpPr>
        <p:spPr>
          <a:xfrm rot="1253595">
            <a:off x="3704435" y="2999916"/>
            <a:ext cx="2188794" cy="25198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E4854FF-575C-42D6-9E75-ECD17EDB0904}"/>
              </a:ext>
            </a:extLst>
          </p:cNvPr>
          <p:cNvSpPr/>
          <p:nvPr/>
        </p:nvSpPr>
        <p:spPr>
          <a:xfrm>
            <a:off x="2909525" y="4677023"/>
            <a:ext cx="2297475" cy="644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Gas Relay L2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2C2AA21-E2EB-446A-883B-E0111BBD13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63" y="1149624"/>
            <a:ext cx="1407718" cy="558369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391B9A85-C3DE-4632-861B-CD4E1E681B0C}"/>
              </a:ext>
            </a:extLst>
          </p:cNvPr>
          <p:cNvSpPr/>
          <p:nvPr/>
        </p:nvSpPr>
        <p:spPr>
          <a:xfrm>
            <a:off x="5376661" y="1031385"/>
            <a:ext cx="2297475" cy="644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PrizeStrategy</a:t>
            </a:r>
            <a:endParaRPr lang="en-GB" dirty="0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A8452896-BDD9-4C3F-9DA3-D75D84839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9582" y="487999"/>
            <a:ext cx="1990842" cy="592512"/>
          </a:xfrm>
          <a:prstGeom prst="rect">
            <a:avLst/>
          </a:prstGeom>
        </p:spPr>
      </p:pic>
      <p:sp>
        <p:nvSpPr>
          <p:cNvPr id="33" name="Oval 32">
            <a:extLst>
              <a:ext uri="{FF2B5EF4-FFF2-40B4-BE49-F238E27FC236}">
                <a16:creationId xmlns:a16="http://schemas.microsoft.com/office/drawing/2014/main" id="{581BEC68-543C-41FE-ABF0-0AA0737FC562}"/>
              </a:ext>
            </a:extLst>
          </p:cNvPr>
          <p:cNvSpPr/>
          <p:nvPr/>
        </p:nvSpPr>
        <p:spPr>
          <a:xfrm>
            <a:off x="8984705" y="4211454"/>
            <a:ext cx="1354662" cy="64477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Oracle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86B5C4B-2F5A-47F7-A663-38BBC9DA54B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281" y="3762314"/>
            <a:ext cx="1944892" cy="694975"/>
          </a:xfrm>
          <a:prstGeom prst="rect">
            <a:avLst/>
          </a:prstGeom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D1219D7E-89ED-455B-B187-ADAB8ADFCC23}"/>
              </a:ext>
            </a:extLst>
          </p:cNvPr>
          <p:cNvCxnSpPr>
            <a:cxnSpLocks/>
            <a:stCxn id="26" idx="4"/>
            <a:endCxn id="21" idx="7"/>
          </p:cNvCxnSpPr>
          <p:nvPr/>
        </p:nvCxnSpPr>
        <p:spPr>
          <a:xfrm flipH="1">
            <a:off x="4870543" y="1676155"/>
            <a:ext cx="1654856" cy="30952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026" name="Picture 2" descr="Matic Network - Scalable and instant blockchain transactions">
            <a:extLst>
              <a:ext uri="{FF2B5EF4-FFF2-40B4-BE49-F238E27FC236}">
                <a16:creationId xmlns:a16="http://schemas.microsoft.com/office/drawing/2014/main" id="{8090100B-4122-473F-88B2-429BEC01F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5" t="32938" r="9838" b="34257"/>
          <a:stretch/>
        </p:blipFill>
        <p:spPr bwMode="auto">
          <a:xfrm>
            <a:off x="9339426" y="2822819"/>
            <a:ext cx="1999883" cy="606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Arrow: Right 37">
            <a:extLst>
              <a:ext uri="{FF2B5EF4-FFF2-40B4-BE49-F238E27FC236}">
                <a16:creationId xmlns:a16="http://schemas.microsoft.com/office/drawing/2014/main" id="{033A6D44-9F7C-49CC-AEEA-F9ED310D1392}"/>
              </a:ext>
            </a:extLst>
          </p:cNvPr>
          <p:cNvSpPr/>
          <p:nvPr/>
        </p:nvSpPr>
        <p:spPr>
          <a:xfrm rot="19160192">
            <a:off x="3332257" y="1920958"/>
            <a:ext cx="635000" cy="279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9" name="Oval 38">
            <a:extLst>
              <a:ext uri="{FF2B5EF4-FFF2-40B4-BE49-F238E27FC236}">
                <a16:creationId xmlns:a16="http://schemas.microsoft.com/office/drawing/2014/main" id="{E8050182-8F9E-448C-BDF5-70A5ED8F8E86}"/>
              </a:ext>
            </a:extLst>
          </p:cNvPr>
          <p:cNvSpPr/>
          <p:nvPr/>
        </p:nvSpPr>
        <p:spPr>
          <a:xfrm>
            <a:off x="6830037" y="5573345"/>
            <a:ext cx="1529125" cy="644770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….</a:t>
            </a:r>
          </a:p>
        </p:txBody>
      </p:sp>
      <p:cxnSp>
        <p:nvCxnSpPr>
          <p:cNvPr id="40" name="Connector: Elbow 39">
            <a:extLst>
              <a:ext uri="{FF2B5EF4-FFF2-40B4-BE49-F238E27FC236}">
                <a16:creationId xmlns:a16="http://schemas.microsoft.com/office/drawing/2014/main" id="{FFBF2BFF-4B6C-43D9-9AC8-AB79433E6BE3}"/>
              </a:ext>
            </a:extLst>
          </p:cNvPr>
          <p:cNvCxnSpPr>
            <a:cxnSpLocks/>
            <a:stCxn id="12" idx="4"/>
            <a:endCxn id="39" idx="2"/>
          </p:cNvCxnSpPr>
          <p:nvPr/>
        </p:nvCxnSpPr>
        <p:spPr>
          <a:xfrm rot="5400000">
            <a:off x="6048926" y="4854881"/>
            <a:ext cx="1821960" cy="259738"/>
          </a:xfrm>
          <a:prstGeom prst="bentConnector4">
            <a:avLst>
              <a:gd name="adj1" fmla="val 4906"/>
              <a:gd name="adj2" fmla="val 18801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AC1EAFBD-884E-4381-B7FC-CCD92D76EF86}"/>
              </a:ext>
            </a:extLst>
          </p:cNvPr>
          <p:cNvSpPr/>
          <p:nvPr/>
        </p:nvSpPr>
        <p:spPr>
          <a:xfrm>
            <a:off x="5251884" y="3646672"/>
            <a:ext cx="644269" cy="251983"/>
          </a:xfrm>
          <a:prstGeom prst="rightArrow">
            <a:avLst/>
          </a:prstGeom>
          <a:ln>
            <a:solidFill>
              <a:schemeClr val="bg1"/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19C618D7-4145-4205-BE67-E657CA40076E}"/>
              </a:ext>
            </a:extLst>
          </p:cNvPr>
          <p:cNvCxnSpPr>
            <a:cxnSpLocks/>
            <a:stCxn id="12" idx="6"/>
            <a:endCxn id="33" idx="1"/>
          </p:cNvCxnSpPr>
          <p:nvPr/>
        </p:nvCxnSpPr>
        <p:spPr>
          <a:xfrm>
            <a:off x="8238512" y="3751385"/>
            <a:ext cx="944579" cy="554493"/>
          </a:xfrm>
          <a:prstGeom prst="line">
            <a:avLst/>
          </a:prstGeom>
          <a:ln w="9525" cap="flat" cmpd="sng" algn="ctr">
            <a:solidFill>
              <a:schemeClr val="accent4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28" name="Picture 27">
            <a:extLst>
              <a:ext uri="{FF2B5EF4-FFF2-40B4-BE49-F238E27FC236}">
                <a16:creationId xmlns:a16="http://schemas.microsoft.com/office/drawing/2014/main" id="{D7F153C2-B730-4404-B3E9-F36B53A0D28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7108" y="1738142"/>
            <a:ext cx="1498600" cy="38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952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0706DB6-1728-4FEB-B596-6936C46AF8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38298" y="482226"/>
            <a:ext cx="8737601" cy="5893547"/>
          </a:xfrm>
          <a:prstGeom prst="rect">
            <a:avLst/>
          </a:prstGeom>
          <a:ln>
            <a:noFill/>
          </a:ln>
          <a:effectLst>
            <a:outerShdw blurRad="225425" dist="50800" dir="5220000" algn="ctr">
              <a:srgbClr val="000000">
                <a:alpha val="33000"/>
              </a:srgbClr>
            </a:outerShdw>
          </a:effec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CF67902-947F-41AC-A4A2-5728EDD54686}"/>
              </a:ext>
            </a:extLst>
          </p:cNvPr>
          <p:cNvSpPr/>
          <p:nvPr/>
        </p:nvSpPr>
        <p:spPr>
          <a:xfrm>
            <a:off x="2542848" y="1722735"/>
            <a:ext cx="6928500" cy="31547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19900" b="1" dirty="0">
                <a:ln/>
                <a:solidFill>
                  <a:schemeClr val="tx2"/>
                </a:solid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3706450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F18232C-B0FC-497D-9452-F5F00B307EB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9041660"/>
              </p:ext>
            </p:extLst>
          </p:nvPr>
        </p:nvGraphicFramePr>
        <p:xfrm>
          <a:off x="1193800" y="719666"/>
          <a:ext cx="10299700" cy="38077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49850">
                  <a:extLst>
                    <a:ext uri="{9D8B030D-6E8A-4147-A177-3AD203B41FA5}">
                      <a16:colId xmlns:a16="http://schemas.microsoft.com/office/drawing/2014/main" val="777620761"/>
                    </a:ext>
                  </a:extLst>
                </a:gridCol>
                <a:gridCol w="5149850">
                  <a:extLst>
                    <a:ext uri="{9D8B030D-6E8A-4147-A177-3AD203B41FA5}">
                      <a16:colId xmlns:a16="http://schemas.microsoft.com/office/drawing/2014/main" val="2741511707"/>
                    </a:ext>
                  </a:extLst>
                </a:gridCol>
              </a:tblGrid>
              <a:tr h="623711">
                <a:tc>
                  <a:txBody>
                    <a:bodyPr/>
                    <a:lstStyle/>
                    <a:p>
                      <a:r>
                        <a:rPr lang="en-GB" dirty="0"/>
                        <a:t>Achievements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Remains to be done</a:t>
                      </a:r>
                    </a:p>
                  </a:txBody>
                  <a:tcP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7717059"/>
                  </a:ext>
                </a:extLst>
              </a:tr>
              <a:tr h="623711">
                <a:tc>
                  <a:txBody>
                    <a:bodyPr/>
                    <a:lstStyle/>
                    <a:p>
                      <a:r>
                        <a:rPr lang="en-GB" dirty="0" err="1"/>
                        <a:t>GameFactory</a:t>
                      </a:r>
                      <a:r>
                        <a:rPr lang="en-GB" dirty="0"/>
                        <a:t> contract: create contracts for a new game session</a:t>
                      </a:r>
                    </a:p>
                  </a:txBody>
                  <a:tcPr>
                    <a:solidFill>
                      <a:srgbClr val="DBE9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Complete game mechanisms in smart contracts</a:t>
                      </a:r>
                    </a:p>
                  </a:txBody>
                  <a:tcPr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5087374"/>
                  </a:ext>
                </a:extLst>
              </a:tr>
              <a:tr h="623711">
                <a:tc>
                  <a:txBody>
                    <a:bodyPr/>
                    <a:lstStyle/>
                    <a:p>
                      <a:r>
                        <a:rPr lang="en-GB" dirty="0"/>
                        <a:t>Initial front-end project, connection on L1 and L2 with PORTIS</a:t>
                      </a:r>
                    </a:p>
                  </a:txBody>
                  <a:tcPr>
                    <a:solidFill>
                      <a:srgbClr val="DBE9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Add VRF feature in CHAINLINK</a:t>
                      </a:r>
                    </a:p>
                  </a:txBody>
                  <a:tcPr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895524"/>
                  </a:ext>
                </a:extLst>
              </a:tr>
              <a:tr h="623711">
                <a:tc>
                  <a:txBody>
                    <a:bodyPr/>
                    <a:lstStyle/>
                    <a:p>
                      <a:r>
                        <a:rPr lang="en-GB" dirty="0"/>
                        <a:t>CHAINLINK node deployed on MATIC</a:t>
                      </a:r>
                    </a:p>
                  </a:txBody>
                  <a:tcPr>
                    <a:solidFill>
                      <a:srgbClr val="DBE9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Integrate POOL-Together with customised Prize Strategy</a:t>
                      </a:r>
                    </a:p>
                  </a:txBody>
                  <a:tcPr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5011123"/>
                  </a:ext>
                </a:extLst>
              </a:tr>
              <a:tr h="623711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BE9C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Integrate Gas Relay on Layer 2</a:t>
                      </a:r>
                    </a:p>
                  </a:txBody>
                  <a:tcPr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9008932"/>
                  </a:ext>
                </a:extLst>
              </a:tr>
              <a:tr h="623711">
                <a:tc>
                  <a:txBody>
                    <a:bodyPr/>
                    <a:lstStyle/>
                    <a:p>
                      <a:endParaRPr lang="en-GB" dirty="0"/>
                    </a:p>
                  </a:txBody>
                  <a:tcPr>
                    <a:solidFill>
                      <a:srgbClr val="DBE9CD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Complete Front-end</a:t>
                      </a:r>
                    </a:p>
                    <a:p>
                      <a:endParaRPr lang="en-GB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DBE9C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30641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48323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0BA0576F-2795-4F0A-B0A6-3ADACAD0EE0B}"/>
              </a:ext>
            </a:extLst>
          </p:cNvPr>
          <p:cNvGrpSpPr/>
          <p:nvPr/>
        </p:nvGrpSpPr>
        <p:grpSpPr>
          <a:xfrm>
            <a:off x="-192969" y="4859919"/>
            <a:ext cx="2364756" cy="1690043"/>
            <a:chOff x="5894125" y="1987894"/>
            <a:chExt cx="2364756" cy="1690043"/>
          </a:xfrm>
        </p:grpSpPr>
        <p:sp>
          <p:nvSpPr>
            <p:cNvPr id="73" name="Flowchart: Terminator 25">
              <a:extLst>
                <a:ext uri="{FF2B5EF4-FFF2-40B4-BE49-F238E27FC236}">
                  <a16:creationId xmlns:a16="http://schemas.microsoft.com/office/drawing/2014/main" id="{EA4EC1B2-1A5D-48EE-AB24-E594407037B9}"/>
                </a:ext>
              </a:extLst>
            </p:cNvPr>
            <p:cNvSpPr/>
            <p:nvPr/>
          </p:nvSpPr>
          <p:spPr>
            <a:xfrm>
              <a:off x="5894125" y="266587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4" name="Cube 73">
              <a:extLst>
                <a:ext uri="{FF2B5EF4-FFF2-40B4-BE49-F238E27FC236}">
                  <a16:creationId xmlns:a16="http://schemas.microsoft.com/office/drawing/2014/main" id="{E1E46246-5575-45E0-9014-F37DC9FA8B08}"/>
                </a:ext>
              </a:extLst>
            </p:cNvPr>
            <p:cNvSpPr/>
            <p:nvPr/>
          </p:nvSpPr>
          <p:spPr>
            <a:xfrm>
              <a:off x="6292361" y="1987894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D8266474-6994-431C-B473-BA9983F375DE}"/>
                </a:ext>
              </a:extLst>
            </p:cNvPr>
            <p:cNvSpPr/>
            <p:nvPr/>
          </p:nvSpPr>
          <p:spPr>
            <a:xfrm>
              <a:off x="6322842" y="2257099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76" name="Flowchart: Terminator 19">
              <a:extLst>
                <a:ext uri="{FF2B5EF4-FFF2-40B4-BE49-F238E27FC236}">
                  <a16:creationId xmlns:a16="http://schemas.microsoft.com/office/drawing/2014/main" id="{F8EF0519-A068-447F-A157-C2896AA1158A}"/>
                </a:ext>
              </a:extLst>
            </p:cNvPr>
            <p:cNvSpPr/>
            <p:nvPr/>
          </p:nvSpPr>
          <p:spPr>
            <a:xfrm>
              <a:off x="7682450" y="2705481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5FC71C77-8F6C-4429-B723-15D2C2281A8C}"/>
                </a:ext>
              </a:extLst>
            </p:cNvPr>
            <p:cNvSpPr/>
            <p:nvPr/>
          </p:nvSpPr>
          <p:spPr>
            <a:xfrm>
              <a:off x="6315696" y="2250877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COMMUNITY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CHEST</a:t>
              </a:r>
            </a:p>
          </p:txBody>
        </p:sp>
        <p:pic>
          <p:nvPicPr>
            <p:cNvPr id="81" name="Picture 80">
              <a:extLst>
                <a:ext uri="{FF2B5EF4-FFF2-40B4-BE49-F238E27FC236}">
                  <a16:creationId xmlns:a16="http://schemas.microsoft.com/office/drawing/2014/main" id="{708461D6-5D6E-499C-8849-7FCA9DCE74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29" y="2624138"/>
              <a:ext cx="1175395" cy="990014"/>
            </a:xfrm>
            <a:prstGeom prst="rect">
              <a:avLst/>
            </a:prstGeom>
          </p:spPr>
        </p:pic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097A3469-F46F-44C2-AF37-970A88324B8E}"/>
              </a:ext>
            </a:extLst>
          </p:cNvPr>
          <p:cNvGrpSpPr/>
          <p:nvPr/>
        </p:nvGrpSpPr>
        <p:grpSpPr>
          <a:xfrm>
            <a:off x="-192969" y="3308985"/>
            <a:ext cx="2364756" cy="1690043"/>
            <a:chOff x="5907763" y="108865"/>
            <a:chExt cx="2364756" cy="1690043"/>
          </a:xfrm>
        </p:grpSpPr>
        <p:sp>
          <p:nvSpPr>
            <p:cNvPr id="66" name="Flowchart: Terminator 25">
              <a:extLst>
                <a:ext uri="{FF2B5EF4-FFF2-40B4-BE49-F238E27FC236}">
                  <a16:creationId xmlns:a16="http://schemas.microsoft.com/office/drawing/2014/main" id="{2C568FA5-A174-47FD-9521-CA8AD5F1A9BF}"/>
                </a:ext>
              </a:extLst>
            </p:cNvPr>
            <p:cNvSpPr/>
            <p:nvPr/>
          </p:nvSpPr>
          <p:spPr>
            <a:xfrm>
              <a:off x="5907763" y="78684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7" name="Cube 66">
              <a:extLst>
                <a:ext uri="{FF2B5EF4-FFF2-40B4-BE49-F238E27FC236}">
                  <a16:creationId xmlns:a16="http://schemas.microsoft.com/office/drawing/2014/main" id="{148712CA-A44A-4D12-8FA3-28BBEE613A3D}"/>
                </a:ext>
              </a:extLst>
            </p:cNvPr>
            <p:cNvSpPr/>
            <p:nvPr/>
          </p:nvSpPr>
          <p:spPr>
            <a:xfrm>
              <a:off x="6305999" y="10886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E3E0D0C-D078-423F-B990-2F2F92E78C92}"/>
                </a:ext>
              </a:extLst>
            </p:cNvPr>
            <p:cNvSpPr/>
            <p:nvPr/>
          </p:nvSpPr>
          <p:spPr>
            <a:xfrm>
              <a:off x="6336480" y="37807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9" name="Flowchart: Terminator 19">
              <a:extLst>
                <a:ext uri="{FF2B5EF4-FFF2-40B4-BE49-F238E27FC236}">
                  <a16:creationId xmlns:a16="http://schemas.microsoft.com/office/drawing/2014/main" id="{C575B836-F693-4F93-848D-DF3D7E85F419}"/>
                </a:ext>
              </a:extLst>
            </p:cNvPr>
            <p:cNvSpPr/>
            <p:nvPr/>
          </p:nvSpPr>
          <p:spPr>
            <a:xfrm>
              <a:off x="7696088" y="82645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120D877B-FC78-42AC-8291-036B3649CC8A}"/>
                </a:ext>
              </a:extLst>
            </p:cNvPr>
            <p:cNvSpPr/>
            <p:nvPr/>
          </p:nvSpPr>
          <p:spPr>
            <a:xfrm>
              <a:off x="6329334" y="371848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CHANCE</a:t>
              </a:r>
            </a:p>
          </p:txBody>
        </p:sp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09F3892D-B028-45DE-BA85-B66AB85FDD6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596" y="742421"/>
              <a:ext cx="733568" cy="979504"/>
            </a:xfrm>
            <a:prstGeom prst="rect">
              <a:avLst/>
            </a:prstGeom>
          </p:spPr>
        </p:pic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BD3720E7-9C99-42B1-9B85-5CA39DFF9C7E}"/>
              </a:ext>
            </a:extLst>
          </p:cNvPr>
          <p:cNvGrpSpPr/>
          <p:nvPr/>
        </p:nvGrpSpPr>
        <p:grpSpPr>
          <a:xfrm>
            <a:off x="10506580" y="4859919"/>
            <a:ext cx="2364756" cy="1690043"/>
            <a:chOff x="2146556" y="2676397"/>
            <a:chExt cx="2364756" cy="1690043"/>
          </a:xfrm>
        </p:grpSpPr>
        <p:sp>
          <p:nvSpPr>
            <p:cNvPr id="93" name="Flowchart: Terminator 25">
              <a:extLst>
                <a:ext uri="{FF2B5EF4-FFF2-40B4-BE49-F238E27FC236}">
                  <a16:creationId xmlns:a16="http://schemas.microsoft.com/office/drawing/2014/main" id="{9FBFEF66-C4C2-4B75-BF2A-C07C33F02EC3}"/>
                </a:ext>
              </a:extLst>
            </p:cNvPr>
            <p:cNvSpPr/>
            <p:nvPr/>
          </p:nvSpPr>
          <p:spPr>
            <a:xfrm>
              <a:off x="2146556" y="3354380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38608A35-DDD4-4116-B5D0-88FEA0C31C2B}"/>
                </a:ext>
              </a:extLst>
            </p:cNvPr>
            <p:cNvSpPr/>
            <p:nvPr/>
          </p:nvSpPr>
          <p:spPr>
            <a:xfrm>
              <a:off x="2544792" y="2676397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B3669618-19BD-4067-9CB2-769A046AAC56}"/>
                </a:ext>
              </a:extLst>
            </p:cNvPr>
            <p:cNvSpPr/>
            <p:nvPr/>
          </p:nvSpPr>
          <p:spPr>
            <a:xfrm>
              <a:off x="2575273" y="2945602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96" name="Flowchart: Terminator 19">
              <a:extLst>
                <a:ext uri="{FF2B5EF4-FFF2-40B4-BE49-F238E27FC236}">
                  <a16:creationId xmlns:a16="http://schemas.microsoft.com/office/drawing/2014/main" id="{D173D5CA-0D66-4C4B-9187-1ACAB216CB28}"/>
                </a:ext>
              </a:extLst>
            </p:cNvPr>
            <p:cNvSpPr/>
            <p:nvPr/>
          </p:nvSpPr>
          <p:spPr>
            <a:xfrm>
              <a:off x="3934881" y="3393984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2B7B4125-E00D-42EA-8621-F643B60F254D}"/>
                </a:ext>
              </a:extLst>
            </p:cNvPr>
            <p:cNvSpPr/>
            <p:nvPr/>
          </p:nvSpPr>
          <p:spPr>
            <a:xfrm>
              <a:off x="2568127" y="2939380"/>
              <a:ext cx="1362076" cy="320528"/>
            </a:xfrm>
            <a:prstGeom prst="rect">
              <a:avLst/>
            </a:prstGeom>
            <a:solidFill>
              <a:schemeClr val="accent3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4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QUARANTINE</a:t>
              </a:r>
              <a:endParaRPr lang="en-GB" sz="1200" dirty="0">
                <a:solidFill>
                  <a:schemeClr val="tx2">
                    <a:lumMod val="75000"/>
                  </a:schemeClr>
                </a:solidFill>
                <a:latin typeface="Baby Universe" panose="00000400000000000000" pitchFamily="2" charset="0"/>
                <a:cs typeface="Aharoni" panose="02010803020104030203" pitchFamily="2" charset="-79"/>
              </a:endParaRPr>
            </a:p>
          </p:txBody>
        </p:sp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9724A510-6C58-4935-B6B5-CD98A876B53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54627" y="3343036"/>
              <a:ext cx="887834" cy="965845"/>
            </a:xfrm>
            <a:prstGeom prst="rect">
              <a:avLst/>
            </a:prstGeom>
          </p:spPr>
        </p:pic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B18EC8E-4D01-4E2C-B935-41D9B325B26D}"/>
                </a:ext>
              </a:extLst>
            </p:cNvPr>
            <p:cNvSpPr/>
            <p:nvPr/>
          </p:nvSpPr>
          <p:spPr>
            <a:xfrm>
              <a:off x="3594895" y="3259908"/>
              <a:ext cx="322797" cy="1070943"/>
            </a:xfrm>
            <a:prstGeom prst="rect">
              <a:avLst/>
            </a:prstGeom>
            <a:noFill/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vert="wordArtVert" rtlCol="0" anchor="ctr"/>
            <a:lstStyle/>
            <a:p>
              <a:pPr algn="ctr">
                <a:lnSpc>
                  <a:spcPts val="1000"/>
                </a:lnSpc>
              </a:pPr>
              <a:r>
                <a:rPr lang="en-GB" sz="600" b="1" dirty="0">
                  <a:solidFill>
                    <a:schemeClr val="tx1"/>
                  </a:solidFill>
                  <a:latin typeface="Bahnschrift" panose="020B0502040204020203" pitchFamily="34" charset="0"/>
                </a:rPr>
                <a:t>JUST VISITING</a:t>
              </a:r>
            </a:p>
          </p:txBody>
        </p:sp>
      </p:grp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950394AD-DA6E-43ED-9A12-B853515EB62B}"/>
              </a:ext>
            </a:extLst>
          </p:cNvPr>
          <p:cNvGrpSpPr/>
          <p:nvPr/>
        </p:nvGrpSpPr>
        <p:grpSpPr>
          <a:xfrm>
            <a:off x="10506580" y="3308985"/>
            <a:ext cx="2364756" cy="1690043"/>
            <a:chOff x="132904" y="3751555"/>
            <a:chExt cx="2364756" cy="1690043"/>
          </a:xfrm>
        </p:grpSpPr>
        <p:sp>
          <p:nvSpPr>
            <p:cNvPr id="180" name="Flowchart: Terminator 25">
              <a:extLst>
                <a:ext uri="{FF2B5EF4-FFF2-40B4-BE49-F238E27FC236}">
                  <a16:creationId xmlns:a16="http://schemas.microsoft.com/office/drawing/2014/main" id="{0F6CF742-FA17-4216-B810-83581AF7788E}"/>
                </a:ext>
              </a:extLst>
            </p:cNvPr>
            <p:cNvSpPr/>
            <p:nvPr/>
          </p:nvSpPr>
          <p:spPr>
            <a:xfrm>
              <a:off x="132904" y="442953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1" name="Cube 180">
              <a:extLst>
                <a:ext uri="{FF2B5EF4-FFF2-40B4-BE49-F238E27FC236}">
                  <a16:creationId xmlns:a16="http://schemas.microsoft.com/office/drawing/2014/main" id="{F281087C-6DDB-49A7-AAA6-C94AAE8B0D59}"/>
                </a:ext>
              </a:extLst>
            </p:cNvPr>
            <p:cNvSpPr/>
            <p:nvPr/>
          </p:nvSpPr>
          <p:spPr>
            <a:xfrm>
              <a:off x="531140" y="375155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2088E7B9-C360-470C-A9A4-0B4CE532DCDE}"/>
                </a:ext>
              </a:extLst>
            </p:cNvPr>
            <p:cNvSpPr/>
            <p:nvPr/>
          </p:nvSpPr>
          <p:spPr>
            <a:xfrm>
              <a:off x="561621" y="402076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83" name="Flowchart: Terminator 19">
              <a:extLst>
                <a:ext uri="{FF2B5EF4-FFF2-40B4-BE49-F238E27FC236}">
                  <a16:creationId xmlns:a16="http://schemas.microsoft.com/office/drawing/2014/main" id="{18D47AEF-E0B5-4F9F-B278-9B103B1E16F5}"/>
                </a:ext>
              </a:extLst>
            </p:cNvPr>
            <p:cNvSpPr/>
            <p:nvPr/>
          </p:nvSpPr>
          <p:spPr>
            <a:xfrm>
              <a:off x="1921229" y="446914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AE9EF219-E8F4-4DC6-A583-83585CD0B674}"/>
                </a:ext>
              </a:extLst>
            </p:cNvPr>
            <p:cNvSpPr/>
            <p:nvPr/>
          </p:nvSpPr>
          <p:spPr>
            <a:xfrm>
              <a:off x="554475" y="4014538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Crypto On Chip</a:t>
              </a:r>
            </a:p>
          </p:txBody>
        </p:sp>
        <p:sp>
          <p:nvSpPr>
            <p:cNvPr id="185" name="TextBox 184">
              <a:extLst>
                <a:ext uri="{FF2B5EF4-FFF2-40B4-BE49-F238E27FC236}">
                  <a16:creationId xmlns:a16="http://schemas.microsoft.com/office/drawing/2014/main" id="{1499E733-591D-41DF-BF42-7C0202328A69}"/>
                </a:ext>
              </a:extLst>
            </p:cNvPr>
            <p:cNvSpPr txBox="1"/>
            <p:nvPr/>
          </p:nvSpPr>
          <p:spPr>
            <a:xfrm>
              <a:off x="608714" y="514831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HW WALLET</a:t>
              </a:r>
            </a:p>
          </p:txBody>
        </p:sp>
        <p:pic>
          <p:nvPicPr>
            <p:cNvPr id="186" name="Picture 185">
              <a:extLst>
                <a:ext uri="{FF2B5EF4-FFF2-40B4-BE49-F238E27FC236}">
                  <a16:creationId xmlns:a16="http://schemas.microsoft.com/office/drawing/2014/main" id="{42176837-998B-44A0-A728-91B030A1D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6"/>
                </a:ext>
              </a:extLst>
            </a:blip>
            <a:stretch>
              <a:fillRect/>
            </a:stretch>
          </p:blipFill>
          <p:spPr>
            <a:xfrm>
              <a:off x="820537" y="4389099"/>
              <a:ext cx="831294" cy="830602"/>
            </a:xfrm>
            <a:prstGeom prst="rect">
              <a:avLst/>
            </a:prstGeom>
          </p:spPr>
        </p:pic>
      </p:grp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B24C1002-076F-4FA1-AD18-DDBDA8560E58}"/>
              </a:ext>
            </a:extLst>
          </p:cNvPr>
          <p:cNvGrpSpPr/>
          <p:nvPr/>
        </p:nvGrpSpPr>
        <p:grpSpPr>
          <a:xfrm>
            <a:off x="6254643" y="4859919"/>
            <a:ext cx="2364756" cy="1690043"/>
            <a:chOff x="2550279" y="1025514"/>
            <a:chExt cx="2364756" cy="1690043"/>
          </a:xfrm>
        </p:grpSpPr>
        <p:sp>
          <p:nvSpPr>
            <p:cNvPr id="188" name="Flowchart: Terminator 25">
              <a:extLst>
                <a:ext uri="{FF2B5EF4-FFF2-40B4-BE49-F238E27FC236}">
                  <a16:creationId xmlns:a16="http://schemas.microsoft.com/office/drawing/2014/main" id="{5875B4C4-FCF8-4D93-91CA-DA2060AA9E1C}"/>
                </a:ext>
              </a:extLst>
            </p:cNvPr>
            <p:cNvSpPr/>
            <p:nvPr/>
          </p:nvSpPr>
          <p:spPr>
            <a:xfrm>
              <a:off x="2550279" y="170349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9" name="Cube 188">
              <a:extLst>
                <a:ext uri="{FF2B5EF4-FFF2-40B4-BE49-F238E27FC236}">
                  <a16:creationId xmlns:a16="http://schemas.microsoft.com/office/drawing/2014/main" id="{A5B886B3-5C94-44D4-978A-3210821A9942}"/>
                </a:ext>
              </a:extLst>
            </p:cNvPr>
            <p:cNvSpPr/>
            <p:nvPr/>
          </p:nvSpPr>
          <p:spPr>
            <a:xfrm>
              <a:off x="2948515" y="1025514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0" name="Rectangle 189">
              <a:extLst>
                <a:ext uri="{FF2B5EF4-FFF2-40B4-BE49-F238E27FC236}">
                  <a16:creationId xmlns:a16="http://schemas.microsoft.com/office/drawing/2014/main" id="{E33FBAD1-56EA-46D5-8DF6-E94FB69ED34F}"/>
                </a:ext>
              </a:extLst>
            </p:cNvPr>
            <p:cNvSpPr/>
            <p:nvPr/>
          </p:nvSpPr>
          <p:spPr>
            <a:xfrm>
              <a:off x="2986142" y="1291346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91" name="Flowchart: Terminator 19">
              <a:extLst>
                <a:ext uri="{FF2B5EF4-FFF2-40B4-BE49-F238E27FC236}">
                  <a16:creationId xmlns:a16="http://schemas.microsoft.com/office/drawing/2014/main" id="{CF5E8A99-B500-4B4F-8460-DE221CF460D4}"/>
                </a:ext>
              </a:extLst>
            </p:cNvPr>
            <p:cNvSpPr/>
            <p:nvPr/>
          </p:nvSpPr>
          <p:spPr>
            <a:xfrm>
              <a:off x="4338604" y="1743101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7C76E7E8-4FA4-4B27-8722-C021160A875A}"/>
                </a:ext>
              </a:extLst>
            </p:cNvPr>
            <p:cNvSpPr/>
            <p:nvPr/>
          </p:nvSpPr>
          <p:spPr>
            <a:xfrm>
              <a:off x="2971850" y="1288497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Privacy Connect</a:t>
              </a:r>
            </a:p>
          </p:txBody>
        </p:sp>
        <p:sp>
          <p:nvSpPr>
            <p:cNvPr id="193" name="TextBox 192">
              <a:extLst>
                <a:ext uri="{FF2B5EF4-FFF2-40B4-BE49-F238E27FC236}">
                  <a16:creationId xmlns:a16="http://schemas.microsoft.com/office/drawing/2014/main" id="{9A8D78FC-26BA-41BD-A11D-6D03E9B26458}"/>
                </a:ext>
              </a:extLst>
            </p:cNvPr>
            <p:cNvSpPr txBox="1"/>
            <p:nvPr/>
          </p:nvSpPr>
          <p:spPr>
            <a:xfrm>
              <a:off x="3026089" y="2422270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SOCIAL</a:t>
              </a:r>
            </a:p>
          </p:txBody>
        </p:sp>
        <p:pic>
          <p:nvPicPr>
            <p:cNvPr id="194" name="Picture 2" descr="Microsoft account | Microsoft Account Privacy Settings">
              <a:extLst>
                <a:ext uri="{FF2B5EF4-FFF2-40B4-BE49-F238E27FC236}">
                  <a16:creationId xmlns:a16="http://schemas.microsoft.com/office/drawing/2014/main" id="{31C07D76-842F-48B7-8B81-424E94B4155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16" t="11778" r="35065" b="10444"/>
            <a:stretch/>
          </p:blipFill>
          <p:spPr bwMode="auto">
            <a:xfrm>
              <a:off x="3286125" y="1613894"/>
              <a:ext cx="654619" cy="9285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86EF64A5-D03D-4BC9-AF3F-584E7B520D89}"/>
              </a:ext>
            </a:extLst>
          </p:cNvPr>
          <p:cNvGrpSpPr/>
          <p:nvPr/>
        </p:nvGrpSpPr>
        <p:grpSpPr>
          <a:xfrm>
            <a:off x="8424131" y="4859919"/>
            <a:ext cx="2364756" cy="1690043"/>
            <a:chOff x="275944" y="91913"/>
            <a:chExt cx="2364756" cy="1690043"/>
          </a:xfrm>
        </p:grpSpPr>
        <p:sp>
          <p:nvSpPr>
            <p:cNvPr id="164" name="Flowchart: Terminator 25">
              <a:extLst>
                <a:ext uri="{FF2B5EF4-FFF2-40B4-BE49-F238E27FC236}">
                  <a16:creationId xmlns:a16="http://schemas.microsoft.com/office/drawing/2014/main" id="{2F988C6C-C8D4-4CF5-A551-CE4ED95DB882}"/>
                </a:ext>
              </a:extLst>
            </p:cNvPr>
            <p:cNvSpPr/>
            <p:nvPr/>
          </p:nvSpPr>
          <p:spPr>
            <a:xfrm>
              <a:off x="275944" y="769896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5" name="Cube 164">
              <a:extLst>
                <a:ext uri="{FF2B5EF4-FFF2-40B4-BE49-F238E27FC236}">
                  <a16:creationId xmlns:a16="http://schemas.microsoft.com/office/drawing/2014/main" id="{67C0B1B6-8CF2-4F00-A66F-40BBDCCAB3D3}"/>
                </a:ext>
              </a:extLst>
            </p:cNvPr>
            <p:cNvSpPr/>
            <p:nvPr/>
          </p:nvSpPr>
          <p:spPr>
            <a:xfrm>
              <a:off x="674180" y="91913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92AC8946-BF79-4A64-BA0A-ECA30BB0C505}"/>
                </a:ext>
              </a:extLst>
            </p:cNvPr>
            <p:cNvSpPr/>
            <p:nvPr/>
          </p:nvSpPr>
          <p:spPr>
            <a:xfrm>
              <a:off x="704661" y="361118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67" name="Flowchart: Terminator 19">
              <a:extLst>
                <a:ext uri="{FF2B5EF4-FFF2-40B4-BE49-F238E27FC236}">
                  <a16:creationId xmlns:a16="http://schemas.microsoft.com/office/drawing/2014/main" id="{B35C1866-0E54-4BC5-AFA8-1DEDE8015428}"/>
                </a:ext>
              </a:extLst>
            </p:cNvPr>
            <p:cNvSpPr/>
            <p:nvPr/>
          </p:nvSpPr>
          <p:spPr>
            <a:xfrm>
              <a:off x="2064269" y="809500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D602DCD2-6CAA-4F26-BE53-289E9945A362}"/>
                </a:ext>
              </a:extLst>
            </p:cNvPr>
            <p:cNvSpPr/>
            <p:nvPr/>
          </p:nvSpPr>
          <p:spPr>
            <a:xfrm>
              <a:off x="697515" y="354896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Smart Court</a:t>
              </a:r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D244E5CA-795A-4D0F-9210-20CD6CD06C69}"/>
                </a:ext>
              </a:extLst>
            </p:cNvPr>
            <p:cNvSpPr txBox="1"/>
            <p:nvPr/>
          </p:nvSpPr>
          <p:spPr>
            <a:xfrm>
              <a:off x="751754" y="148866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LAW TECH</a:t>
              </a:r>
            </a:p>
          </p:txBody>
        </p:sp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E2EDF16B-BC71-4FD8-BC07-083AB78920C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951635" y="702772"/>
              <a:ext cx="874786" cy="874786"/>
            </a:xfrm>
            <a:prstGeom prst="rect">
              <a:avLst/>
            </a:prstGeom>
          </p:spPr>
        </p:pic>
      </p:grpSp>
      <p:grpSp>
        <p:nvGrpSpPr>
          <p:cNvPr id="195" name="Group 194">
            <a:extLst>
              <a:ext uri="{FF2B5EF4-FFF2-40B4-BE49-F238E27FC236}">
                <a16:creationId xmlns:a16="http://schemas.microsoft.com/office/drawing/2014/main" id="{4AA3AECB-3ECE-432F-93C3-251D261B82FF}"/>
              </a:ext>
            </a:extLst>
          </p:cNvPr>
          <p:cNvGrpSpPr/>
          <p:nvPr/>
        </p:nvGrpSpPr>
        <p:grpSpPr>
          <a:xfrm>
            <a:off x="10506580" y="1779313"/>
            <a:ext cx="2364756" cy="1690043"/>
            <a:chOff x="2550279" y="2824123"/>
            <a:chExt cx="2364756" cy="1690043"/>
          </a:xfrm>
        </p:grpSpPr>
        <p:sp>
          <p:nvSpPr>
            <p:cNvPr id="196" name="Flowchart: Terminator 25">
              <a:extLst>
                <a:ext uri="{FF2B5EF4-FFF2-40B4-BE49-F238E27FC236}">
                  <a16:creationId xmlns:a16="http://schemas.microsoft.com/office/drawing/2014/main" id="{050D06BD-5DA0-4F2E-B43F-8B1C74AA1A8E}"/>
                </a:ext>
              </a:extLst>
            </p:cNvPr>
            <p:cNvSpPr/>
            <p:nvPr/>
          </p:nvSpPr>
          <p:spPr>
            <a:xfrm>
              <a:off x="2550279" y="3502106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7" name="Cube 196">
              <a:extLst>
                <a:ext uri="{FF2B5EF4-FFF2-40B4-BE49-F238E27FC236}">
                  <a16:creationId xmlns:a16="http://schemas.microsoft.com/office/drawing/2014/main" id="{EDE1E2FE-4993-490F-905B-3A96350A5699}"/>
                </a:ext>
              </a:extLst>
            </p:cNvPr>
            <p:cNvSpPr/>
            <p:nvPr/>
          </p:nvSpPr>
          <p:spPr>
            <a:xfrm>
              <a:off x="2948515" y="2824123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98" name="Rectangle 197">
              <a:extLst>
                <a:ext uri="{FF2B5EF4-FFF2-40B4-BE49-F238E27FC236}">
                  <a16:creationId xmlns:a16="http://schemas.microsoft.com/office/drawing/2014/main" id="{EA48E337-EBE9-44E2-A8E2-D0C4BF304850}"/>
                </a:ext>
              </a:extLst>
            </p:cNvPr>
            <p:cNvSpPr/>
            <p:nvPr/>
          </p:nvSpPr>
          <p:spPr>
            <a:xfrm>
              <a:off x="2986142" y="3089955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99" name="Flowchart: Terminator 19">
              <a:extLst>
                <a:ext uri="{FF2B5EF4-FFF2-40B4-BE49-F238E27FC236}">
                  <a16:creationId xmlns:a16="http://schemas.microsoft.com/office/drawing/2014/main" id="{175224C9-2586-4D39-9209-0917A0A4BDD6}"/>
                </a:ext>
              </a:extLst>
            </p:cNvPr>
            <p:cNvSpPr/>
            <p:nvPr/>
          </p:nvSpPr>
          <p:spPr>
            <a:xfrm>
              <a:off x="4338604" y="3541710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0" name="Rectangle 199">
              <a:extLst>
                <a:ext uri="{FF2B5EF4-FFF2-40B4-BE49-F238E27FC236}">
                  <a16:creationId xmlns:a16="http://schemas.microsoft.com/office/drawing/2014/main" id="{AA7CD22C-A877-4BA4-8F9B-A12CE6AC5C22}"/>
                </a:ext>
              </a:extLst>
            </p:cNvPr>
            <p:cNvSpPr/>
            <p:nvPr/>
          </p:nvSpPr>
          <p:spPr>
            <a:xfrm>
              <a:off x="2971850" y="3087106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Wealth Share</a:t>
              </a:r>
            </a:p>
          </p:txBody>
        </p:sp>
        <p:sp>
          <p:nvSpPr>
            <p:cNvPr id="201" name="TextBox 200">
              <a:extLst>
                <a:ext uri="{FF2B5EF4-FFF2-40B4-BE49-F238E27FC236}">
                  <a16:creationId xmlns:a16="http://schemas.microsoft.com/office/drawing/2014/main" id="{E3EF3CCA-51A0-4538-A06E-07EA526B06B0}"/>
                </a:ext>
              </a:extLst>
            </p:cNvPr>
            <p:cNvSpPr txBox="1"/>
            <p:nvPr/>
          </p:nvSpPr>
          <p:spPr>
            <a:xfrm>
              <a:off x="3026089" y="422087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SOCIAL</a:t>
              </a:r>
            </a:p>
          </p:txBody>
        </p:sp>
        <p:pic>
          <p:nvPicPr>
            <p:cNvPr id="202" name="Picture 4" descr="Fair share">
              <a:extLst>
                <a:ext uri="{FF2B5EF4-FFF2-40B4-BE49-F238E27FC236}">
                  <a16:creationId xmlns:a16="http://schemas.microsoft.com/office/drawing/2014/main" id="{5C36A66B-B35F-45F2-98A0-880761C609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44542" y="3380663"/>
              <a:ext cx="1238130" cy="807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111886C3-3102-487E-9B40-CFA6743BF91A}"/>
              </a:ext>
            </a:extLst>
          </p:cNvPr>
          <p:cNvGrpSpPr/>
          <p:nvPr/>
        </p:nvGrpSpPr>
        <p:grpSpPr>
          <a:xfrm>
            <a:off x="6254643" y="3308985"/>
            <a:ext cx="2364756" cy="1690043"/>
            <a:chOff x="7112335" y="3670330"/>
            <a:chExt cx="2364756" cy="1690043"/>
          </a:xfrm>
        </p:grpSpPr>
        <p:sp>
          <p:nvSpPr>
            <p:cNvPr id="114" name="Flowchart: Terminator 25">
              <a:extLst>
                <a:ext uri="{FF2B5EF4-FFF2-40B4-BE49-F238E27FC236}">
                  <a16:creationId xmlns:a16="http://schemas.microsoft.com/office/drawing/2014/main" id="{D8B1CA9A-07C0-4A99-AC86-2F99324CB962}"/>
                </a:ext>
              </a:extLst>
            </p:cNvPr>
            <p:cNvSpPr/>
            <p:nvPr/>
          </p:nvSpPr>
          <p:spPr>
            <a:xfrm>
              <a:off x="7112335" y="4348313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5" name="Cube 114">
              <a:extLst>
                <a:ext uri="{FF2B5EF4-FFF2-40B4-BE49-F238E27FC236}">
                  <a16:creationId xmlns:a16="http://schemas.microsoft.com/office/drawing/2014/main" id="{9CFB8578-A218-413F-B1D6-066C51C7CE73}"/>
                </a:ext>
              </a:extLst>
            </p:cNvPr>
            <p:cNvSpPr/>
            <p:nvPr/>
          </p:nvSpPr>
          <p:spPr>
            <a:xfrm>
              <a:off x="7510571" y="3670330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1570D203-35F3-45E3-8A9E-02BF99B386E7}"/>
                </a:ext>
              </a:extLst>
            </p:cNvPr>
            <p:cNvSpPr/>
            <p:nvPr/>
          </p:nvSpPr>
          <p:spPr>
            <a:xfrm>
              <a:off x="7541052" y="3939535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17" name="Flowchart: Terminator 19">
              <a:extLst>
                <a:ext uri="{FF2B5EF4-FFF2-40B4-BE49-F238E27FC236}">
                  <a16:creationId xmlns:a16="http://schemas.microsoft.com/office/drawing/2014/main" id="{5A4AA1DB-72C0-4D7A-AC48-B171582B9258}"/>
                </a:ext>
              </a:extLst>
            </p:cNvPr>
            <p:cNvSpPr/>
            <p:nvPr/>
          </p:nvSpPr>
          <p:spPr>
            <a:xfrm>
              <a:off x="8900660" y="4387917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5A5D7E7D-EA90-4F0E-A555-6CB0C087C035}"/>
                </a:ext>
              </a:extLst>
            </p:cNvPr>
            <p:cNvSpPr/>
            <p:nvPr/>
          </p:nvSpPr>
          <p:spPr>
            <a:xfrm>
              <a:off x="7533906" y="3933313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Planet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of the Aces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29DEB3A9-A38B-47FA-87D7-B4EAF4DA257E}"/>
                </a:ext>
              </a:extLst>
            </p:cNvPr>
            <p:cNvSpPr txBox="1"/>
            <p:nvPr/>
          </p:nvSpPr>
          <p:spPr>
            <a:xfrm>
              <a:off x="7575161" y="5067086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GAME</a:t>
              </a:r>
            </a:p>
          </p:txBody>
        </p:sp>
        <p:pic>
          <p:nvPicPr>
            <p:cNvPr id="122" name="Picture 121">
              <a:extLst>
                <a:ext uri="{FF2B5EF4-FFF2-40B4-BE49-F238E27FC236}">
                  <a16:creationId xmlns:a16="http://schemas.microsoft.com/office/drawing/2014/main" id="{C2194DEC-D4C1-4853-A4C9-C0EB44FD4E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50091" y="4281689"/>
              <a:ext cx="1070048" cy="880497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2BA133FE-ABD2-4185-A8F5-138DB34A89A7}"/>
              </a:ext>
            </a:extLst>
          </p:cNvPr>
          <p:cNvGrpSpPr/>
          <p:nvPr/>
        </p:nvGrpSpPr>
        <p:grpSpPr>
          <a:xfrm>
            <a:off x="-192969" y="1779313"/>
            <a:ext cx="2364756" cy="1690043"/>
            <a:chOff x="2161722" y="767001"/>
            <a:chExt cx="2364756" cy="1690043"/>
          </a:xfrm>
        </p:grpSpPr>
        <p:sp>
          <p:nvSpPr>
            <p:cNvPr id="84" name="Flowchart: Terminator 25">
              <a:extLst>
                <a:ext uri="{FF2B5EF4-FFF2-40B4-BE49-F238E27FC236}">
                  <a16:creationId xmlns:a16="http://schemas.microsoft.com/office/drawing/2014/main" id="{0C020B15-F621-4528-937A-D058238758F5}"/>
                </a:ext>
              </a:extLst>
            </p:cNvPr>
            <p:cNvSpPr/>
            <p:nvPr/>
          </p:nvSpPr>
          <p:spPr>
            <a:xfrm>
              <a:off x="2161722" y="1444984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5" name="Cube 84">
              <a:extLst>
                <a:ext uri="{FF2B5EF4-FFF2-40B4-BE49-F238E27FC236}">
                  <a16:creationId xmlns:a16="http://schemas.microsoft.com/office/drawing/2014/main" id="{BEB781B8-4677-4A5C-956A-378425078749}"/>
                </a:ext>
              </a:extLst>
            </p:cNvPr>
            <p:cNvSpPr/>
            <p:nvPr/>
          </p:nvSpPr>
          <p:spPr>
            <a:xfrm>
              <a:off x="2559958" y="767001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B9AE2460-5742-467E-BEE5-A2970EB1FCF2}"/>
                </a:ext>
              </a:extLst>
            </p:cNvPr>
            <p:cNvSpPr/>
            <p:nvPr/>
          </p:nvSpPr>
          <p:spPr>
            <a:xfrm>
              <a:off x="2590439" y="1036206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87" name="Flowchart: Terminator 19">
              <a:extLst>
                <a:ext uri="{FF2B5EF4-FFF2-40B4-BE49-F238E27FC236}">
                  <a16:creationId xmlns:a16="http://schemas.microsoft.com/office/drawing/2014/main" id="{0A15642B-D2FB-483A-93C0-808005691F4F}"/>
                </a:ext>
              </a:extLst>
            </p:cNvPr>
            <p:cNvSpPr/>
            <p:nvPr/>
          </p:nvSpPr>
          <p:spPr>
            <a:xfrm>
              <a:off x="3950047" y="1484588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C64925EA-1107-435F-9235-090A49805B5D}"/>
                </a:ext>
              </a:extLst>
            </p:cNvPr>
            <p:cNvSpPr/>
            <p:nvPr/>
          </p:nvSpPr>
          <p:spPr>
            <a:xfrm>
              <a:off x="2583293" y="1029984"/>
              <a:ext cx="1362076" cy="320528"/>
            </a:xfrm>
            <a:prstGeom prst="rect">
              <a:avLst/>
            </a:prstGeom>
            <a:solidFill>
              <a:schemeClr val="accent3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4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COVID-</a:t>
              </a:r>
              <a:r>
                <a:rPr lang="en-GB" sz="900" dirty="0">
                  <a:solidFill>
                    <a:schemeClr val="tx2">
                      <a:lumMod val="75000"/>
                    </a:schemeClr>
                  </a:solidFill>
                  <a:latin typeface="Baby Universe" panose="00000400000000000000" pitchFamily="2" charset="0"/>
                  <a:cs typeface="Aharoni" panose="02010803020104030203" pitchFamily="2" charset="-79"/>
                </a:rPr>
                <a:t>19</a:t>
              </a:r>
              <a:endParaRPr lang="en-GB" sz="1200" dirty="0">
                <a:solidFill>
                  <a:schemeClr val="tx2">
                    <a:lumMod val="75000"/>
                  </a:schemeClr>
                </a:solidFill>
                <a:latin typeface="Baby Universe" panose="00000400000000000000" pitchFamily="2" charset="0"/>
                <a:cs typeface="Aharoni" panose="02010803020104030203" pitchFamily="2" charset="-79"/>
              </a:endParaRPr>
            </a:p>
          </p:txBody>
        </p:sp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DB870DFC-B94E-497A-8781-76FEDEF0AA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1086" y="1387515"/>
              <a:ext cx="965745" cy="1006436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A889BC35-03AF-4CA3-9010-013F74FFCA41}"/>
              </a:ext>
            </a:extLst>
          </p:cNvPr>
          <p:cNvGrpSpPr/>
          <p:nvPr/>
        </p:nvGrpSpPr>
        <p:grpSpPr>
          <a:xfrm>
            <a:off x="4111109" y="4859919"/>
            <a:ext cx="2355899" cy="1690043"/>
            <a:chOff x="3367759" y="4715098"/>
            <a:chExt cx="2355899" cy="1690043"/>
          </a:xfrm>
        </p:grpSpPr>
        <p:sp>
          <p:nvSpPr>
            <p:cNvPr id="56" name="Flowchart: Terminator 25">
              <a:extLst>
                <a:ext uri="{FF2B5EF4-FFF2-40B4-BE49-F238E27FC236}">
                  <a16:creationId xmlns:a16="http://schemas.microsoft.com/office/drawing/2014/main" id="{786717F2-0720-4CEF-BF9A-1BE84A0400A1}"/>
                </a:ext>
              </a:extLst>
            </p:cNvPr>
            <p:cNvSpPr/>
            <p:nvPr/>
          </p:nvSpPr>
          <p:spPr>
            <a:xfrm>
              <a:off x="3367759" y="538685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Cube 56">
              <a:extLst>
                <a:ext uri="{FF2B5EF4-FFF2-40B4-BE49-F238E27FC236}">
                  <a16:creationId xmlns:a16="http://schemas.microsoft.com/office/drawing/2014/main" id="{FD1CC2B7-6C4A-4F7D-B75E-AB4C8EC7F432}"/>
                </a:ext>
              </a:extLst>
            </p:cNvPr>
            <p:cNvSpPr/>
            <p:nvPr/>
          </p:nvSpPr>
          <p:spPr>
            <a:xfrm>
              <a:off x="3757138" y="4715098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862B3D87-C12C-47C5-A316-5D6E7F2BB8D5}"/>
                </a:ext>
              </a:extLst>
            </p:cNvPr>
            <p:cNvSpPr/>
            <p:nvPr/>
          </p:nvSpPr>
          <p:spPr>
            <a:xfrm>
              <a:off x="3787619" y="4984303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59" name="Flowchart: Terminator 19">
              <a:extLst>
                <a:ext uri="{FF2B5EF4-FFF2-40B4-BE49-F238E27FC236}">
                  <a16:creationId xmlns:a16="http://schemas.microsoft.com/office/drawing/2014/main" id="{D5B3AF65-E345-452C-9E1F-08460EBF4FD2}"/>
                </a:ext>
              </a:extLst>
            </p:cNvPr>
            <p:cNvSpPr/>
            <p:nvPr/>
          </p:nvSpPr>
          <p:spPr>
            <a:xfrm>
              <a:off x="5147227" y="5432685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594B2B7-3067-417F-BAA0-9A0E649A2921}"/>
                </a:ext>
              </a:extLst>
            </p:cNvPr>
            <p:cNvSpPr/>
            <p:nvPr/>
          </p:nvSpPr>
          <p:spPr>
            <a:xfrm>
              <a:off x="3780473" y="4978081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Boiler Room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4C101731-7E39-4452-9A35-C2EFC2DACA73}"/>
                </a:ext>
              </a:extLst>
            </p:cNvPr>
            <p:cNvSpPr txBox="1"/>
            <p:nvPr/>
          </p:nvSpPr>
          <p:spPr>
            <a:xfrm>
              <a:off x="3862620" y="6122700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BAKERY</a:t>
              </a:r>
            </a:p>
          </p:txBody>
        </p:sp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A25F113-2274-4A86-B68E-7426F8A3BB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4110" y="5369453"/>
              <a:ext cx="686878" cy="834207"/>
            </a:xfrm>
            <a:prstGeom prst="rect">
              <a:avLst/>
            </a:prstGeom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F0A6ACF-9FA1-4043-B2B0-BAF4C0AE8E36}"/>
              </a:ext>
            </a:extLst>
          </p:cNvPr>
          <p:cNvGrpSpPr/>
          <p:nvPr/>
        </p:nvGrpSpPr>
        <p:grpSpPr>
          <a:xfrm>
            <a:off x="4111109" y="3308985"/>
            <a:ext cx="2355899" cy="1690043"/>
            <a:chOff x="3367759" y="4032848"/>
            <a:chExt cx="2355899" cy="1690043"/>
          </a:xfrm>
        </p:grpSpPr>
        <p:sp>
          <p:nvSpPr>
            <p:cNvPr id="38" name="Flowchart: Terminator 25">
              <a:extLst>
                <a:ext uri="{FF2B5EF4-FFF2-40B4-BE49-F238E27FC236}">
                  <a16:creationId xmlns:a16="http://schemas.microsoft.com/office/drawing/2014/main" id="{BF7F2EBB-16FA-4DBA-AF55-2E528E214F05}"/>
                </a:ext>
              </a:extLst>
            </p:cNvPr>
            <p:cNvSpPr/>
            <p:nvPr/>
          </p:nvSpPr>
          <p:spPr>
            <a:xfrm>
              <a:off x="3367759" y="470460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5C312FCB-C6A2-4AEC-8F5C-8BB3FD571D7C}"/>
                </a:ext>
              </a:extLst>
            </p:cNvPr>
            <p:cNvSpPr/>
            <p:nvPr/>
          </p:nvSpPr>
          <p:spPr>
            <a:xfrm>
              <a:off x="3757138" y="4032848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664EB3B-4512-4AA0-8884-B3392058506D}"/>
                </a:ext>
              </a:extLst>
            </p:cNvPr>
            <p:cNvSpPr/>
            <p:nvPr/>
          </p:nvSpPr>
          <p:spPr>
            <a:xfrm>
              <a:off x="3787619" y="4302053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41" name="Flowchart: Terminator 19">
              <a:extLst>
                <a:ext uri="{FF2B5EF4-FFF2-40B4-BE49-F238E27FC236}">
                  <a16:creationId xmlns:a16="http://schemas.microsoft.com/office/drawing/2014/main" id="{9A2061E8-A70C-410C-A2C2-91601C30302F}"/>
                </a:ext>
              </a:extLst>
            </p:cNvPr>
            <p:cNvSpPr/>
            <p:nvPr/>
          </p:nvSpPr>
          <p:spPr>
            <a:xfrm>
              <a:off x="5147227" y="4750435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88C6907-F695-447F-8B87-B998F31A2FBE}"/>
                </a:ext>
              </a:extLst>
            </p:cNvPr>
            <p:cNvSpPr/>
            <p:nvPr/>
          </p:nvSpPr>
          <p:spPr>
            <a:xfrm>
              <a:off x="3780473" y="4295831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The </a:t>
              </a:r>
              <a:r>
                <a:rPr lang="en-GB" sz="900" dirty="0">
                  <a:solidFill>
                    <a:schemeClr val="tx2">
                      <a:lumMod val="75000"/>
                    </a:schemeClr>
                  </a:solidFill>
                  <a:latin typeface="Baby Universe" panose="00000400000000000000" pitchFamily="2" charset="0"/>
                  <a:cs typeface="Aharoni" panose="02010803020104030203" pitchFamily="2" charset="-79"/>
                </a:rPr>
                <a:t>12</a:t>
              </a: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 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DOOZERS ARMY</a:t>
              </a:r>
            </a:p>
          </p:txBody>
        </p:sp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E974872D-0820-46AC-8C5E-64BB0DD6D2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3886" y="4652563"/>
              <a:ext cx="1197810" cy="837877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AB31843-F775-4F24-A9FA-09F9BEC98C99}"/>
                </a:ext>
              </a:extLst>
            </p:cNvPr>
            <p:cNvSpPr txBox="1"/>
            <p:nvPr/>
          </p:nvSpPr>
          <p:spPr>
            <a:xfrm>
              <a:off x="3862620" y="5418225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MINING FARM</a:t>
              </a:r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2F164FD-93C4-4DA8-B587-C47DDAC8EBB5}"/>
              </a:ext>
            </a:extLst>
          </p:cNvPr>
          <p:cNvGrpSpPr/>
          <p:nvPr/>
        </p:nvGrpSpPr>
        <p:grpSpPr>
          <a:xfrm>
            <a:off x="4111109" y="1779313"/>
            <a:ext cx="2355899" cy="1690043"/>
            <a:chOff x="3353947" y="2172162"/>
            <a:chExt cx="2355899" cy="1690043"/>
          </a:xfrm>
        </p:grpSpPr>
        <p:sp>
          <p:nvSpPr>
            <p:cNvPr id="33" name="Flowchart: Terminator 25">
              <a:extLst>
                <a:ext uri="{FF2B5EF4-FFF2-40B4-BE49-F238E27FC236}">
                  <a16:creationId xmlns:a16="http://schemas.microsoft.com/office/drawing/2014/main" id="{60ADFBA4-52F5-484D-896E-135959D83A68}"/>
                </a:ext>
              </a:extLst>
            </p:cNvPr>
            <p:cNvSpPr/>
            <p:nvPr/>
          </p:nvSpPr>
          <p:spPr>
            <a:xfrm>
              <a:off x="3353947" y="2843923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4" name="Cube 33">
              <a:extLst>
                <a:ext uri="{FF2B5EF4-FFF2-40B4-BE49-F238E27FC236}">
                  <a16:creationId xmlns:a16="http://schemas.microsoft.com/office/drawing/2014/main" id="{D0CB2573-215B-4E93-8481-9C16192B71FB}"/>
                </a:ext>
              </a:extLst>
            </p:cNvPr>
            <p:cNvSpPr/>
            <p:nvPr/>
          </p:nvSpPr>
          <p:spPr>
            <a:xfrm>
              <a:off x="3743326" y="2172162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7A5CF97A-6702-4120-BC09-AA8B86495264}"/>
                </a:ext>
              </a:extLst>
            </p:cNvPr>
            <p:cNvSpPr/>
            <p:nvPr/>
          </p:nvSpPr>
          <p:spPr>
            <a:xfrm>
              <a:off x="3773807" y="2441367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36" name="Flowchart: Terminator 19">
              <a:extLst>
                <a:ext uri="{FF2B5EF4-FFF2-40B4-BE49-F238E27FC236}">
                  <a16:creationId xmlns:a16="http://schemas.microsoft.com/office/drawing/2014/main" id="{7943A6EF-FAE3-4F1B-AA87-A5CDD495E781}"/>
                </a:ext>
              </a:extLst>
            </p:cNvPr>
            <p:cNvSpPr/>
            <p:nvPr/>
          </p:nvSpPr>
          <p:spPr>
            <a:xfrm>
              <a:off x="5133415" y="2889749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5452D47-9940-4A95-8299-685AAB9E1B1E}"/>
                </a:ext>
              </a:extLst>
            </p:cNvPr>
            <p:cNvSpPr/>
            <p:nvPr/>
          </p:nvSpPr>
          <p:spPr>
            <a:xfrm>
              <a:off x="3766661" y="2435145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Pudding King</a:t>
              </a:r>
            </a:p>
          </p:txBody>
        </p:sp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E96F38A0-F8F5-462B-8DDA-1DF7F5B7DCB0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7550" y="2815144"/>
              <a:ext cx="679229" cy="762969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077E0C4-90A4-473A-9188-F2A9161BF152}"/>
                </a:ext>
              </a:extLst>
            </p:cNvPr>
            <p:cNvSpPr txBox="1"/>
            <p:nvPr/>
          </p:nvSpPr>
          <p:spPr>
            <a:xfrm>
              <a:off x="3787619" y="3578113"/>
              <a:ext cx="1310637" cy="247463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/>
              <a:r>
                <a:rPr lang="en-GB" sz="1200" b="1" dirty="0">
                  <a:latin typeface="OCR A Extended" panose="02010509020102010303" pitchFamily="50" charset="0"/>
                </a:rPr>
                <a:t>BAKERY</a:t>
              </a:r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9C7F4F19-F138-4C30-A59B-E5124577AFF8}"/>
              </a:ext>
            </a:extLst>
          </p:cNvPr>
          <p:cNvGrpSpPr/>
          <p:nvPr/>
        </p:nvGrpSpPr>
        <p:grpSpPr>
          <a:xfrm>
            <a:off x="4111109" y="206199"/>
            <a:ext cx="2355899" cy="1690043"/>
            <a:chOff x="3323466" y="311476"/>
            <a:chExt cx="2355899" cy="1690043"/>
          </a:xfrm>
        </p:grpSpPr>
        <p:sp>
          <p:nvSpPr>
            <p:cNvPr id="32" name="Flowchart: Terminator 25">
              <a:extLst>
                <a:ext uri="{FF2B5EF4-FFF2-40B4-BE49-F238E27FC236}">
                  <a16:creationId xmlns:a16="http://schemas.microsoft.com/office/drawing/2014/main" id="{A1354274-20D1-45D1-9B07-CC649D238ED0}"/>
                </a:ext>
              </a:extLst>
            </p:cNvPr>
            <p:cNvSpPr/>
            <p:nvPr/>
          </p:nvSpPr>
          <p:spPr>
            <a:xfrm>
              <a:off x="3323466" y="98323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Cube 16">
              <a:extLst>
                <a:ext uri="{FF2B5EF4-FFF2-40B4-BE49-F238E27FC236}">
                  <a16:creationId xmlns:a16="http://schemas.microsoft.com/office/drawing/2014/main" id="{DB312AA5-2357-4156-B15A-38776C6032CA}"/>
                </a:ext>
              </a:extLst>
            </p:cNvPr>
            <p:cNvSpPr/>
            <p:nvPr/>
          </p:nvSpPr>
          <p:spPr>
            <a:xfrm>
              <a:off x="3712845" y="31147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12B659-3FB6-4F39-BBF2-5C9320B4A7D8}"/>
                </a:ext>
              </a:extLst>
            </p:cNvPr>
            <p:cNvSpPr/>
            <p:nvPr/>
          </p:nvSpPr>
          <p:spPr>
            <a:xfrm>
              <a:off x="3743326" y="580681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4" name="Flowchart: Terminator 19">
              <a:extLst>
                <a:ext uri="{FF2B5EF4-FFF2-40B4-BE49-F238E27FC236}">
                  <a16:creationId xmlns:a16="http://schemas.microsoft.com/office/drawing/2014/main" id="{8116CBC6-FDD2-471E-9EB8-03355E24EC0F}"/>
                </a:ext>
              </a:extLst>
            </p:cNvPr>
            <p:cNvSpPr/>
            <p:nvPr/>
          </p:nvSpPr>
          <p:spPr>
            <a:xfrm>
              <a:off x="5102934" y="102906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9AE05DD-C91D-488B-8853-35D1EAA741BF}"/>
                </a:ext>
              </a:extLst>
            </p:cNvPr>
            <p:cNvSpPr/>
            <p:nvPr/>
          </p:nvSpPr>
          <p:spPr>
            <a:xfrm>
              <a:off x="3736180" y="574459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Ant Force One</a:t>
              </a:r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8ED947B9-5CC4-4717-8324-9323AE472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876" y="967120"/>
              <a:ext cx="967262" cy="824275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638F636-15C7-4BC8-9C5F-18BD31E782B8}"/>
                </a:ext>
              </a:extLst>
            </p:cNvPr>
            <p:cNvSpPr txBox="1"/>
            <p:nvPr/>
          </p:nvSpPr>
          <p:spPr>
            <a:xfrm>
              <a:off x="3803601" y="170636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MINING FARM</a:t>
              </a:r>
            </a:p>
          </p:txBody>
        </p:sp>
      </p:grpSp>
      <p:grpSp>
        <p:nvGrpSpPr>
          <p:cNvPr id="124" name="Group 123">
            <a:extLst>
              <a:ext uri="{FF2B5EF4-FFF2-40B4-BE49-F238E27FC236}">
                <a16:creationId xmlns:a16="http://schemas.microsoft.com/office/drawing/2014/main" id="{63708969-F7A5-4D3A-9B4B-C020B43C0B1F}"/>
              </a:ext>
            </a:extLst>
          </p:cNvPr>
          <p:cNvGrpSpPr/>
          <p:nvPr/>
        </p:nvGrpSpPr>
        <p:grpSpPr>
          <a:xfrm>
            <a:off x="6254643" y="1779313"/>
            <a:ext cx="2364756" cy="1690043"/>
            <a:chOff x="7089000" y="1885815"/>
            <a:chExt cx="2364756" cy="1690043"/>
          </a:xfrm>
        </p:grpSpPr>
        <p:sp>
          <p:nvSpPr>
            <p:cNvPr id="103" name="Flowchart: Terminator 25">
              <a:extLst>
                <a:ext uri="{FF2B5EF4-FFF2-40B4-BE49-F238E27FC236}">
                  <a16:creationId xmlns:a16="http://schemas.microsoft.com/office/drawing/2014/main" id="{1C096F31-6476-4CED-87CC-E47C521B26B7}"/>
                </a:ext>
              </a:extLst>
            </p:cNvPr>
            <p:cNvSpPr/>
            <p:nvPr/>
          </p:nvSpPr>
          <p:spPr>
            <a:xfrm>
              <a:off x="7089000" y="256379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4" name="Cube 103">
              <a:extLst>
                <a:ext uri="{FF2B5EF4-FFF2-40B4-BE49-F238E27FC236}">
                  <a16:creationId xmlns:a16="http://schemas.microsoft.com/office/drawing/2014/main" id="{3573669D-8DDF-48E0-B808-A742A0D5CC46}"/>
                </a:ext>
              </a:extLst>
            </p:cNvPr>
            <p:cNvSpPr/>
            <p:nvPr/>
          </p:nvSpPr>
          <p:spPr>
            <a:xfrm>
              <a:off x="7487236" y="188581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F91784E-5A28-434F-9BF6-E3A40D3F6531}"/>
                </a:ext>
              </a:extLst>
            </p:cNvPr>
            <p:cNvSpPr/>
            <p:nvPr/>
          </p:nvSpPr>
          <p:spPr>
            <a:xfrm>
              <a:off x="7517717" y="215502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06" name="Flowchart: Terminator 19">
              <a:extLst>
                <a:ext uri="{FF2B5EF4-FFF2-40B4-BE49-F238E27FC236}">
                  <a16:creationId xmlns:a16="http://schemas.microsoft.com/office/drawing/2014/main" id="{BA16CCA6-D6F1-4213-93D8-6D46D1A20B90}"/>
                </a:ext>
              </a:extLst>
            </p:cNvPr>
            <p:cNvSpPr/>
            <p:nvPr/>
          </p:nvSpPr>
          <p:spPr>
            <a:xfrm>
              <a:off x="8877325" y="260340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3F74DEA5-D329-40F8-8205-46DE7D372EA6}"/>
                </a:ext>
              </a:extLst>
            </p:cNvPr>
            <p:cNvSpPr/>
            <p:nvPr/>
          </p:nvSpPr>
          <p:spPr>
            <a:xfrm>
              <a:off x="7510571" y="2148798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The Health Chain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B88F579-D05A-461C-A398-B3705AF55200}"/>
                </a:ext>
              </a:extLst>
            </p:cNvPr>
            <p:cNvSpPr txBox="1"/>
            <p:nvPr/>
          </p:nvSpPr>
          <p:spPr>
            <a:xfrm>
              <a:off x="7564810" y="328257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BIO TECH</a:t>
              </a:r>
            </a:p>
          </p:txBody>
        </p:sp>
        <p:pic>
          <p:nvPicPr>
            <p:cNvPr id="111" name="Picture 110">
              <a:extLst>
                <a:ext uri="{FF2B5EF4-FFF2-40B4-BE49-F238E27FC236}">
                  <a16:creationId xmlns:a16="http://schemas.microsoft.com/office/drawing/2014/main" id="{AD703284-AF16-4A73-BFB9-0B6C77DAFE9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87445" y="2505082"/>
              <a:ext cx="971138" cy="868373"/>
            </a:xfrm>
            <a:prstGeom prst="rect">
              <a:avLst/>
            </a:prstGeom>
          </p:spPr>
        </p:pic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8AE8CBF-64FE-43BE-91E2-F72416A05EE5}"/>
              </a:ext>
            </a:extLst>
          </p:cNvPr>
          <p:cNvGrpSpPr/>
          <p:nvPr/>
        </p:nvGrpSpPr>
        <p:grpSpPr>
          <a:xfrm>
            <a:off x="6254643" y="206199"/>
            <a:ext cx="2364756" cy="1690043"/>
            <a:chOff x="7119481" y="137056"/>
            <a:chExt cx="2364756" cy="1690043"/>
          </a:xfrm>
        </p:grpSpPr>
        <p:sp>
          <p:nvSpPr>
            <p:cNvPr id="26" name="Flowchart: Terminator 25">
              <a:extLst>
                <a:ext uri="{FF2B5EF4-FFF2-40B4-BE49-F238E27FC236}">
                  <a16:creationId xmlns:a16="http://schemas.microsoft.com/office/drawing/2014/main" id="{CEB68A61-032E-4F96-A323-EAB032C943A8}"/>
                </a:ext>
              </a:extLst>
            </p:cNvPr>
            <p:cNvSpPr/>
            <p:nvPr/>
          </p:nvSpPr>
          <p:spPr>
            <a:xfrm>
              <a:off x="7119481" y="81503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7" name="Cube 26">
              <a:extLst>
                <a:ext uri="{FF2B5EF4-FFF2-40B4-BE49-F238E27FC236}">
                  <a16:creationId xmlns:a16="http://schemas.microsoft.com/office/drawing/2014/main" id="{11604FC2-782D-4D85-9CD1-20A283564ECB}"/>
                </a:ext>
              </a:extLst>
            </p:cNvPr>
            <p:cNvSpPr/>
            <p:nvPr/>
          </p:nvSpPr>
          <p:spPr>
            <a:xfrm>
              <a:off x="7517717" y="13705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26BD6F9-6A23-4ECD-B232-3F1A56BC50A8}"/>
                </a:ext>
              </a:extLst>
            </p:cNvPr>
            <p:cNvSpPr/>
            <p:nvPr/>
          </p:nvSpPr>
          <p:spPr>
            <a:xfrm>
              <a:off x="7548198" y="406261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9" name="Flowchart: Terminator 19">
              <a:extLst>
                <a:ext uri="{FF2B5EF4-FFF2-40B4-BE49-F238E27FC236}">
                  <a16:creationId xmlns:a16="http://schemas.microsoft.com/office/drawing/2014/main" id="{B9F7BF5A-4628-4B82-84D5-9B116B42FD88}"/>
                </a:ext>
              </a:extLst>
            </p:cNvPr>
            <p:cNvSpPr/>
            <p:nvPr/>
          </p:nvSpPr>
          <p:spPr>
            <a:xfrm>
              <a:off x="8907806" y="85464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03C7DB9-7949-45DC-AADF-75E7A1949150}"/>
                </a:ext>
              </a:extLst>
            </p:cNvPr>
            <p:cNvSpPr/>
            <p:nvPr/>
          </p:nvSpPr>
          <p:spPr>
            <a:xfrm>
              <a:off x="7541052" y="400039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Remainers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From The Hashes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35B79A08-F630-4E37-815E-D7209457E06A}"/>
                </a:ext>
              </a:extLst>
            </p:cNvPr>
            <p:cNvSpPr txBox="1"/>
            <p:nvPr/>
          </p:nvSpPr>
          <p:spPr>
            <a:xfrm>
              <a:off x="7582307" y="1533812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GAME</a:t>
              </a:r>
            </a:p>
          </p:txBody>
        </p:sp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CF441E4F-E28C-468E-8A3A-A74EB406EC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75575" y="727842"/>
              <a:ext cx="869479" cy="893254"/>
            </a:xfrm>
            <a:prstGeom prst="rect">
              <a:avLst/>
            </a:prstGeom>
          </p:spPr>
        </p:pic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0D908EBE-1A3C-4807-ACAB-CAC59D8DEA78}"/>
              </a:ext>
            </a:extLst>
          </p:cNvPr>
          <p:cNvSpPr txBox="1"/>
          <p:nvPr/>
        </p:nvSpPr>
        <p:spPr>
          <a:xfrm>
            <a:off x="4620026" y="8681656"/>
            <a:ext cx="3287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9" tooltip="https://opendatacharter.net/resource/world-bank-open-data-toolkit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0" tooltip="https://creativecommons.org/licenses/by/3.0/"/>
              </a:rPr>
              <a:t>CC BY</a:t>
            </a:r>
            <a:endParaRPr lang="en-GB" sz="900"/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F0EC959B-CC90-45A4-A943-42C823C04503}"/>
              </a:ext>
            </a:extLst>
          </p:cNvPr>
          <p:cNvSpPr txBox="1"/>
          <p:nvPr/>
        </p:nvSpPr>
        <p:spPr>
          <a:xfrm>
            <a:off x="5990011" y="9640591"/>
            <a:ext cx="328772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>
                <a:hlinkClick r:id="rId19" tooltip="https://opendatacharter.net/resource/world-bank-open-data-toolkit/"/>
              </a:rPr>
              <a:t>This Photo</a:t>
            </a:r>
            <a:r>
              <a:rPr lang="en-GB" sz="900"/>
              <a:t> by Unknown Author is licensed under </a:t>
            </a:r>
            <a:r>
              <a:rPr lang="en-GB" sz="900">
                <a:hlinkClick r:id="rId20" tooltip="https://creativecommons.org/licenses/by/3.0/"/>
              </a:rPr>
              <a:t>CC BY</a:t>
            </a:r>
            <a:endParaRPr lang="en-GB" sz="900"/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62FFF81F-19B6-4669-A16F-6E8D7546D94D}"/>
              </a:ext>
            </a:extLst>
          </p:cNvPr>
          <p:cNvGrpSpPr/>
          <p:nvPr/>
        </p:nvGrpSpPr>
        <p:grpSpPr>
          <a:xfrm>
            <a:off x="8424131" y="3308985"/>
            <a:ext cx="2364756" cy="1690043"/>
            <a:chOff x="9477091" y="3731592"/>
            <a:chExt cx="2364756" cy="1690043"/>
          </a:xfrm>
        </p:grpSpPr>
        <p:sp>
          <p:nvSpPr>
            <p:cNvPr id="153" name="Flowchart: Terminator 25">
              <a:extLst>
                <a:ext uri="{FF2B5EF4-FFF2-40B4-BE49-F238E27FC236}">
                  <a16:creationId xmlns:a16="http://schemas.microsoft.com/office/drawing/2014/main" id="{53375489-A719-49F2-8FF9-F8D2AAE44018}"/>
                </a:ext>
              </a:extLst>
            </p:cNvPr>
            <p:cNvSpPr/>
            <p:nvPr/>
          </p:nvSpPr>
          <p:spPr>
            <a:xfrm>
              <a:off x="9477091" y="4409575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4" name="Cube 153">
              <a:extLst>
                <a:ext uri="{FF2B5EF4-FFF2-40B4-BE49-F238E27FC236}">
                  <a16:creationId xmlns:a16="http://schemas.microsoft.com/office/drawing/2014/main" id="{932EA6D3-03FE-43F1-88D0-B11985E8BC60}"/>
                </a:ext>
              </a:extLst>
            </p:cNvPr>
            <p:cNvSpPr/>
            <p:nvPr/>
          </p:nvSpPr>
          <p:spPr>
            <a:xfrm>
              <a:off x="9875327" y="3731592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541D344F-FA50-4A02-A7CB-776929881B3C}"/>
                </a:ext>
              </a:extLst>
            </p:cNvPr>
            <p:cNvSpPr/>
            <p:nvPr/>
          </p:nvSpPr>
          <p:spPr>
            <a:xfrm>
              <a:off x="9905808" y="4000797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56" name="Flowchart: Terminator 19">
              <a:extLst>
                <a:ext uri="{FF2B5EF4-FFF2-40B4-BE49-F238E27FC236}">
                  <a16:creationId xmlns:a16="http://schemas.microsoft.com/office/drawing/2014/main" id="{9BD6CE2D-9514-47F6-9112-62ECEEF57735}"/>
                </a:ext>
              </a:extLst>
            </p:cNvPr>
            <p:cNvSpPr/>
            <p:nvPr/>
          </p:nvSpPr>
          <p:spPr>
            <a:xfrm>
              <a:off x="11265416" y="4449179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9ADD659-A7CC-49C3-944D-61D52A7BF478}"/>
                </a:ext>
              </a:extLst>
            </p:cNvPr>
            <p:cNvSpPr/>
            <p:nvPr/>
          </p:nvSpPr>
          <p:spPr>
            <a:xfrm>
              <a:off x="9898662" y="3994575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Citizen Chain</a:t>
              </a: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D2D642A9-5753-4DA0-9653-E93D29ECCDE6}"/>
                </a:ext>
              </a:extLst>
            </p:cNvPr>
            <p:cNvSpPr txBox="1"/>
            <p:nvPr/>
          </p:nvSpPr>
          <p:spPr>
            <a:xfrm>
              <a:off x="9952901" y="5128348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LAW TECH</a:t>
              </a:r>
            </a:p>
          </p:txBody>
        </p:sp>
        <p:pic>
          <p:nvPicPr>
            <p:cNvPr id="160" name="Picture 159">
              <a:extLst>
                <a:ext uri="{FF2B5EF4-FFF2-40B4-BE49-F238E27FC236}">
                  <a16:creationId xmlns:a16="http://schemas.microsoft.com/office/drawing/2014/main" id="{1A86C09A-2CC3-4910-9341-9529DD5C1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060606"/>
                </a:clrFrom>
                <a:clrTo>
                  <a:srgbClr val="06060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2"/>
                </a:ext>
              </a:extLst>
            </a:blip>
            <a:stretch>
              <a:fillRect/>
            </a:stretch>
          </p:blipFill>
          <p:spPr>
            <a:xfrm>
              <a:off x="10017518" y="4351767"/>
              <a:ext cx="1103979" cy="854204"/>
            </a:xfrm>
            <a:prstGeom prst="rect">
              <a:avLst/>
            </a:prstGeom>
          </p:spPr>
        </p:pic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D0922A85-31AB-40D0-87E4-38CB47576476}"/>
              </a:ext>
            </a:extLst>
          </p:cNvPr>
          <p:cNvSpPr txBox="1"/>
          <p:nvPr/>
        </p:nvSpPr>
        <p:spPr>
          <a:xfrm>
            <a:off x="1964336" y="7326584"/>
            <a:ext cx="2390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>
                <a:hlinkClick r:id="rId22" tooltip="http://www.freeimageslive.co.uk/free_stock_image/globe-people-jpg"/>
              </a:rPr>
              <a:t>This Photo</a:t>
            </a:r>
            <a:r>
              <a:rPr lang="en-GB" sz="900" dirty="0"/>
              <a:t> by Unknown Author is licensed under </a:t>
            </a:r>
            <a:r>
              <a:rPr lang="en-GB" sz="900" dirty="0">
                <a:hlinkClick r:id="rId20" tooltip="https://creativecommons.org/licenses/by/3.0/"/>
              </a:rPr>
              <a:t>CC BY</a:t>
            </a:r>
            <a:endParaRPr lang="en-GB" sz="900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45A55520-9CA4-4495-835B-70508313DA98}"/>
              </a:ext>
            </a:extLst>
          </p:cNvPr>
          <p:cNvGrpSpPr/>
          <p:nvPr/>
        </p:nvGrpSpPr>
        <p:grpSpPr>
          <a:xfrm>
            <a:off x="204775" y="206199"/>
            <a:ext cx="1946638" cy="1690043"/>
            <a:chOff x="868680" y="2666056"/>
            <a:chExt cx="1946638" cy="1690043"/>
          </a:xfrm>
        </p:grpSpPr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608A47F6-B489-4FD8-9B28-A63ACEE68178}"/>
                </a:ext>
              </a:extLst>
            </p:cNvPr>
            <p:cNvSpPr/>
            <p:nvPr/>
          </p:nvSpPr>
          <p:spPr>
            <a:xfrm>
              <a:off x="868680" y="266605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490204C-DBE8-4130-A55A-0841E6FA9C64}"/>
                </a:ext>
              </a:extLst>
            </p:cNvPr>
            <p:cNvSpPr/>
            <p:nvPr/>
          </p:nvSpPr>
          <p:spPr>
            <a:xfrm>
              <a:off x="897730" y="2937641"/>
              <a:ext cx="1362076" cy="1391472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9C9B583B-7045-4A77-9FB5-0B1AD6DD1F0A}"/>
                </a:ext>
              </a:extLst>
            </p:cNvPr>
            <p:cNvSpPr/>
            <p:nvPr/>
          </p:nvSpPr>
          <p:spPr>
            <a:xfrm>
              <a:off x="897731" y="2930498"/>
              <a:ext cx="1362076" cy="320528"/>
            </a:xfrm>
            <a:prstGeom prst="rect">
              <a:avLst/>
            </a:prstGeom>
            <a:solidFill>
              <a:schemeClr val="accent3"/>
            </a:solidFill>
            <a:ln w="5715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180000" rtlCol="0" anchor="ctr"/>
            <a:lstStyle/>
            <a:p>
              <a:pPr algn="ctr"/>
              <a:r>
                <a:rPr lang="en-GB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GENESIS</a:t>
              </a:r>
            </a:p>
          </p:txBody>
        </p:sp>
        <p:sp>
          <p:nvSpPr>
            <p:cNvPr id="11" name="Flowchart: Terminator 19">
              <a:extLst>
                <a:ext uri="{FF2B5EF4-FFF2-40B4-BE49-F238E27FC236}">
                  <a16:creationId xmlns:a16="http://schemas.microsoft.com/office/drawing/2014/main" id="{005727DB-3951-404B-80A6-C3843641F954}"/>
                </a:ext>
              </a:extLst>
            </p:cNvPr>
            <p:cNvSpPr/>
            <p:nvPr/>
          </p:nvSpPr>
          <p:spPr>
            <a:xfrm>
              <a:off x="2238887" y="338364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" name="Parallelogram 11">
              <a:extLst>
                <a:ext uri="{FF2B5EF4-FFF2-40B4-BE49-F238E27FC236}">
                  <a16:creationId xmlns:a16="http://schemas.microsoft.com/office/drawing/2014/main" id="{5E8BD8FF-1A32-4DDA-AB8C-6F71C690F900}"/>
                </a:ext>
              </a:extLst>
            </p:cNvPr>
            <p:cNvSpPr/>
            <p:nvPr/>
          </p:nvSpPr>
          <p:spPr>
            <a:xfrm rot="5400000">
              <a:off x="1509405" y="3521806"/>
              <a:ext cx="461263" cy="297332"/>
            </a:xfrm>
            <a:prstGeom prst="parallelogram">
              <a:avLst>
                <a:gd name="adj" fmla="val 94583"/>
              </a:avLst>
            </a:prstGeom>
            <a:scene3d>
              <a:camera prst="orthographicFront"/>
              <a:lightRig rig="threePt" dir="t"/>
            </a:scene3d>
            <a:sp3d prstMaterial="softEdge">
              <a:bevelT w="107950"/>
            </a:sp3d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Diamond 12">
              <a:extLst>
                <a:ext uri="{FF2B5EF4-FFF2-40B4-BE49-F238E27FC236}">
                  <a16:creationId xmlns:a16="http://schemas.microsoft.com/office/drawing/2014/main" id="{4D1860B0-8181-4DC6-80C3-BDAB153ED853}"/>
                </a:ext>
              </a:extLst>
            </p:cNvPr>
            <p:cNvSpPr/>
            <p:nvPr/>
          </p:nvSpPr>
          <p:spPr>
            <a:xfrm rot="5400000">
              <a:off x="1306713" y="3621940"/>
              <a:ext cx="564241" cy="599738"/>
            </a:xfrm>
            <a:prstGeom prst="diamond">
              <a:avLst/>
            </a:prstGeom>
            <a:scene3d>
              <a:camera prst="orthographicFront"/>
              <a:lightRig rig="threePt" dir="t"/>
            </a:scene3d>
            <a:sp3d prstMaterial="softEdge">
              <a:bevelT w="107950"/>
            </a:sp3d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Parallelogram 13">
              <a:extLst>
                <a:ext uri="{FF2B5EF4-FFF2-40B4-BE49-F238E27FC236}">
                  <a16:creationId xmlns:a16="http://schemas.microsoft.com/office/drawing/2014/main" id="{6FB25098-CE21-4041-B2A6-FFE7FE1781F8}"/>
                </a:ext>
              </a:extLst>
            </p:cNvPr>
            <p:cNvSpPr/>
            <p:nvPr/>
          </p:nvSpPr>
          <p:spPr>
            <a:xfrm rot="16200000" flipH="1">
              <a:off x="1209049" y="3528463"/>
              <a:ext cx="461264" cy="298304"/>
            </a:xfrm>
            <a:prstGeom prst="parallelogram">
              <a:avLst>
                <a:gd name="adj" fmla="val 94361"/>
              </a:avLst>
            </a:prstGeom>
            <a:gradFill flip="none" rotWithShape="0">
              <a:gsLst>
                <a:gs pos="0">
                  <a:schemeClr val="accent1">
                    <a:lumMod val="110000"/>
                    <a:satMod val="105000"/>
                    <a:tint val="67000"/>
                  </a:schemeClr>
                </a:gs>
                <a:gs pos="50000">
                  <a:schemeClr val="accent1">
                    <a:lumMod val="105000"/>
                    <a:satMod val="103000"/>
                    <a:tint val="73000"/>
                  </a:schemeClr>
                </a:gs>
                <a:gs pos="100000">
                  <a:schemeClr val="accent1">
                    <a:lumMod val="105000"/>
                    <a:satMod val="109000"/>
                    <a:tint val="81000"/>
                  </a:schemeClr>
                </a:gs>
              </a:gsLst>
              <a:lin ang="5400000" scaled="0"/>
              <a:tileRect/>
            </a:gradFill>
            <a:scene3d>
              <a:camera prst="orthographicFront"/>
              <a:lightRig rig="threePt" dir="t"/>
            </a:scene3d>
            <a:sp3d prstMaterial="softEdge">
              <a:bevelT w="107950"/>
            </a:sp3d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4C160B-A1B6-461D-8AA4-5F1F050BC1B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4"/>
                </a:ext>
              </a:extLst>
            </a:blip>
            <a:stretch>
              <a:fillRect/>
            </a:stretch>
          </p:blipFill>
          <p:spPr>
            <a:xfrm>
              <a:off x="1453242" y="3389822"/>
              <a:ext cx="271186" cy="156779"/>
            </a:xfrm>
            <a:prstGeom prst="rect">
              <a:avLst/>
            </a:prstGeom>
          </p:spPr>
        </p:pic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83FC862B-3D53-42A6-BA75-85D3A6652888}"/>
              </a:ext>
            </a:extLst>
          </p:cNvPr>
          <p:cNvGrpSpPr/>
          <p:nvPr/>
        </p:nvGrpSpPr>
        <p:grpSpPr>
          <a:xfrm>
            <a:off x="10506580" y="206199"/>
            <a:ext cx="2364756" cy="1690043"/>
            <a:chOff x="249642" y="1779937"/>
            <a:chExt cx="2364756" cy="1690043"/>
          </a:xfrm>
        </p:grpSpPr>
        <p:sp>
          <p:nvSpPr>
            <p:cNvPr id="172" name="Flowchart: Terminator 25">
              <a:extLst>
                <a:ext uri="{FF2B5EF4-FFF2-40B4-BE49-F238E27FC236}">
                  <a16:creationId xmlns:a16="http://schemas.microsoft.com/office/drawing/2014/main" id="{81DC4D79-B7C7-43BD-8F13-244CCB87D3F0}"/>
                </a:ext>
              </a:extLst>
            </p:cNvPr>
            <p:cNvSpPr/>
            <p:nvPr/>
          </p:nvSpPr>
          <p:spPr>
            <a:xfrm>
              <a:off x="249642" y="2457920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3" name="Cube 172">
              <a:extLst>
                <a:ext uri="{FF2B5EF4-FFF2-40B4-BE49-F238E27FC236}">
                  <a16:creationId xmlns:a16="http://schemas.microsoft.com/office/drawing/2014/main" id="{1AA220A1-6155-4B01-A2D7-D4AED6883F23}"/>
                </a:ext>
              </a:extLst>
            </p:cNvPr>
            <p:cNvSpPr/>
            <p:nvPr/>
          </p:nvSpPr>
          <p:spPr>
            <a:xfrm>
              <a:off x="647878" y="1779937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721FC07C-9853-4BB0-A5B9-5E139510F3D7}"/>
                </a:ext>
              </a:extLst>
            </p:cNvPr>
            <p:cNvSpPr/>
            <p:nvPr/>
          </p:nvSpPr>
          <p:spPr>
            <a:xfrm>
              <a:off x="678359" y="2049142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75" name="Flowchart: Terminator 19">
              <a:extLst>
                <a:ext uri="{FF2B5EF4-FFF2-40B4-BE49-F238E27FC236}">
                  <a16:creationId xmlns:a16="http://schemas.microsoft.com/office/drawing/2014/main" id="{F6D8AF9F-2D2C-4A94-BFD0-B92F006E6D94}"/>
                </a:ext>
              </a:extLst>
            </p:cNvPr>
            <p:cNvSpPr/>
            <p:nvPr/>
          </p:nvSpPr>
          <p:spPr>
            <a:xfrm>
              <a:off x="2037967" y="2497524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6" name="Rectangle 175">
              <a:extLst>
                <a:ext uri="{FF2B5EF4-FFF2-40B4-BE49-F238E27FC236}">
                  <a16:creationId xmlns:a16="http://schemas.microsoft.com/office/drawing/2014/main" id="{D7409C5C-FC26-45EC-8669-BAC493FCCF83}"/>
                </a:ext>
              </a:extLst>
            </p:cNvPr>
            <p:cNvSpPr/>
            <p:nvPr/>
          </p:nvSpPr>
          <p:spPr>
            <a:xfrm>
              <a:off x="671213" y="2042920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 err="1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Coinbridge</a:t>
              </a:r>
              <a:endParaRPr lang="en-GB" sz="1200" b="1" dirty="0">
                <a:solidFill>
                  <a:schemeClr val="tx2">
                    <a:lumMod val="75000"/>
                  </a:schemeClr>
                </a:solidFill>
                <a:latin typeface="Anoxic SC Med" pitchFamily="2" charset="0"/>
                <a:cs typeface="Aharoni" panose="02010803020104030203" pitchFamily="2" charset="-79"/>
              </a:endParaRP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College</a:t>
              </a:r>
            </a:p>
          </p:txBody>
        </p:sp>
        <p:sp>
          <p:nvSpPr>
            <p:cNvPr id="177" name="TextBox 176">
              <a:extLst>
                <a:ext uri="{FF2B5EF4-FFF2-40B4-BE49-F238E27FC236}">
                  <a16:creationId xmlns:a16="http://schemas.microsoft.com/office/drawing/2014/main" id="{20E3792E-5DAD-4C5F-97CF-C0A1B5156853}"/>
                </a:ext>
              </a:extLst>
            </p:cNvPr>
            <p:cNvSpPr txBox="1"/>
            <p:nvPr/>
          </p:nvSpPr>
          <p:spPr>
            <a:xfrm>
              <a:off x="725452" y="3176693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EDUCATION</a:t>
              </a:r>
            </a:p>
          </p:txBody>
        </p:sp>
        <p:pic>
          <p:nvPicPr>
            <p:cNvPr id="178" name="Picture 177">
              <a:extLst>
                <a:ext uri="{FF2B5EF4-FFF2-40B4-BE49-F238E27FC236}">
                  <a16:creationId xmlns:a16="http://schemas.microsoft.com/office/drawing/2014/main" id="{1F5C2D41-BDDD-4BC3-868D-B6FE099390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6"/>
                </a:ext>
              </a:extLst>
            </a:blip>
            <a:stretch>
              <a:fillRect/>
            </a:stretch>
          </p:blipFill>
          <p:spPr>
            <a:xfrm>
              <a:off x="1068373" y="2390796"/>
              <a:ext cx="687451" cy="893686"/>
            </a:xfrm>
            <a:prstGeom prst="rect">
              <a:avLst/>
            </a:prstGeom>
          </p:spPr>
        </p:pic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71FBB9A5-42BF-4F88-B744-88347750EC3E}"/>
              </a:ext>
            </a:extLst>
          </p:cNvPr>
          <p:cNvGrpSpPr/>
          <p:nvPr/>
        </p:nvGrpSpPr>
        <p:grpSpPr>
          <a:xfrm>
            <a:off x="8424131" y="1779313"/>
            <a:ext cx="2364756" cy="1690043"/>
            <a:chOff x="9588621" y="1998532"/>
            <a:chExt cx="2364756" cy="1690043"/>
          </a:xfrm>
        </p:grpSpPr>
        <p:sp>
          <p:nvSpPr>
            <p:cNvPr id="140" name="Flowchart: Terminator 25">
              <a:extLst>
                <a:ext uri="{FF2B5EF4-FFF2-40B4-BE49-F238E27FC236}">
                  <a16:creationId xmlns:a16="http://schemas.microsoft.com/office/drawing/2014/main" id="{C1753324-4E20-45EC-9FEB-93FF47C78B53}"/>
                </a:ext>
              </a:extLst>
            </p:cNvPr>
            <p:cNvSpPr/>
            <p:nvPr/>
          </p:nvSpPr>
          <p:spPr>
            <a:xfrm>
              <a:off x="9588621" y="2676515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CFF3EFEF-7DFB-4A0C-A1D1-FE6489CB099D}"/>
                </a:ext>
              </a:extLst>
            </p:cNvPr>
            <p:cNvSpPr/>
            <p:nvPr/>
          </p:nvSpPr>
          <p:spPr>
            <a:xfrm>
              <a:off x="9986857" y="1998532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338E2119-784F-44AF-A993-BE772BA881D3}"/>
                </a:ext>
              </a:extLst>
            </p:cNvPr>
            <p:cNvSpPr/>
            <p:nvPr/>
          </p:nvSpPr>
          <p:spPr>
            <a:xfrm>
              <a:off x="10017338" y="2267737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43" name="Flowchart: Terminator 19">
              <a:extLst>
                <a:ext uri="{FF2B5EF4-FFF2-40B4-BE49-F238E27FC236}">
                  <a16:creationId xmlns:a16="http://schemas.microsoft.com/office/drawing/2014/main" id="{F70935F9-03B2-45D5-9C15-70B353895B7A}"/>
                </a:ext>
              </a:extLst>
            </p:cNvPr>
            <p:cNvSpPr/>
            <p:nvPr/>
          </p:nvSpPr>
          <p:spPr>
            <a:xfrm>
              <a:off x="11376946" y="2716119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E584BB5B-9892-4153-A7DF-8FFCACF0728E}"/>
                </a:ext>
              </a:extLst>
            </p:cNvPr>
            <p:cNvSpPr/>
            <p:nvPr/>
          </p:nvSpPr>
          <p:spPr>
            <a:xfrm>
              <a:off x="10010192" y="2261515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World Wide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Money</a:t>
              </a:r>
            </a:p>
          </p:txBody>
        </p:sp>
        <p:pic>
          <p:nvPicPr>
            <p:cNvPr id="149" name="Picture 148">
              <a:extLst>
                <a:ext uri="{FF2B5EF4-FFF2-40B4-BE49-F238E27FC236}">
                  <a16:creationId xmlns:a16="http://schemas.microsoft.com/office/drawing/2014/main" id="{E096FCC3-05DF-4230-B618-C382948339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19"/>
                </a:ext>
              </a:extLst>
            </a:blip>
            <a:srcRect l="17905" r="24097"/>
            <a:stretch/>
          </p:blipFill>
          <p:spPr>
            <a:xfrm>
              <a:off x="10158413" y="2617761"/>
              <a:ext cx="1031082" cy="963050"/>
            </a:xfrm>
            <a:prstGeom prst="rect">
              <a:avLst/>
            </a:prstGeom>
          </p:spPr>
        </p:pic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1F540FB-0CCC-4823-B5FE-B76539F81B0C}"/>
                </a:ext>
              </a:extLst>
            </p:cNvPr>
            <p:cNvSpPr txBox="1"/>
            <p:nvPr/>
          </p:nvSpPr>
          <p:spPr>
            <a:xfrm>
              <a:off x="10064431" y="3395288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FIN TECH</a:t>
              </a: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06E2424C-2730-494C-AE18-5C158E3D5436}"/>
              </a:ext>
            </a:extLst>
          </p:cNvPr>
          <p:cNvGrpSpPr/>
          <p:nvPr/>
        </p:nvGrpSpPr>
        <p:grpSpPr>
          <a:xfrm>
            <a:off x="8424131" y="206199"/>
            <a:ext cx="2364756" cy="1690043"/>
            <a:chOff x="9651592" y="165065"/>
            <a:chExt cx="2364756" cy="1690043"/>
          </a:xfrm>
        </p:grpSpPr>
        <p:sp>
          <p:nvSpPr>
            <p:cNvPr id="127" name="Flowchart: Terminator 25">
              <a:extLst>
                <a:ext uri="{FF2B5EF4-FFF2-40B4-BE49-F238E27FC236}">
                  <a16:creationId xmlns:a16="http://schemas.microsoft.com/office/drawing/2014/main" id="{E18B7978-3EBA-452F-A60F-A1E63F6AE99B}"/>
                </a:ext>
              </a:extLst>
            </p:cNvPr>
            <p:cNvSpPr/>
            <p:nvPr/>
          </p:nvSpPr>
          <p:spPr>
            <a:xfrm>
              <a:off x="9651592" y="84304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FA983652-DE91-4B25-ADDA-E38D9C2160B7}"/>
                </a:ext>
              </a:extLst>
            </p:cNvPr>
            <p:cNvSpPr/>
            <p:nvPr/>
          </p:nvSpPr>
          <p:spPr>
            <a:xfrm>
              <a:off x="10049828" y="16506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6C59D2B5-3DD8-48A5-B8FF-949078BDBDAE}"/>
                </a:ext>
              </a:extLst>
            </p:cNvPr>
            <p:cNvSpPr/>
            <p:nvPr/>
          </p:nvSpPr>
          <p:spPr>
            <a:xfrm>
              <a:off x="10080309" y="43427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130" name="Flowchart: Terminator 19">
              <a:extLst>
                <a:ext uri="{FF2B5EF4-FFF2-40B4-BE49-F238E27FC236}">
                  <a16:creationId xmlns:a16="http://schemas.microsoft.com/office/drawing/2014/main" id="{2FAB03DB-D17C-4003-9E70-B138B496713A}"/>
                </a:ext>
              </a:extLst>
            </p:cNvPr>
            <p:cNvSpPr/>
            <p:nvPr/>
          </p:nvSpPr>
          <p:spPr>
            <a:xfrm>
              <a:off x="11439917" y="88265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8AECBA07-BA50-46DB-9D2A-0BAC4982EDDB}"/>
                </a:ext>
              </a:extLst>
            </p:cNvPr>
            <p:cNvSpPr/>
            <p:nvPr/>
          </p:nvSpPr>
          <p:spPr>
            <a:xfrm>
              <a:off x="10073163" y="428048"/>
              <a:ext cx="1362076" cy="320528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 err="1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DecentraLife</a:t>
              </a:r>
              <a:endParaRPr lang="en-GB" sz="1200" b="1" dirty="0">
                <a:solidFill>
                  <a:schemeClr val="tx2">
                    <a:lumMod val="75000"/>
                  </a:schemeClr>
                </a:solidFill>
                <a:latin typeface="Anoxic SC Med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EFB96EB4-168A-4E2E-8A4B-58EC867DA006}"/>
                </a:ext>
              </a:extLst>
            </p:cNvPr>
            <p:cNvSpPr txBox="1"/>
            <p:nvPr/>
          </p:nvSpPr>
          <p:spPr>
            <a:xfrm>
              <a:off x="10127402" y="156182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BIO TECH</a:t>
              </a:r>
            </a:p>
          </p:txBody>
        </p:sp>
        <p:pic>
          <p:nvPicPr>
            <p:cNvPr id="136" name="Picture 135">
              <a:extLst>
                <a:ext uri="{FF2B5EF4-FFF2-40B4-BE49-F238E27FC236}">
                  <a16:creationId xmlns:a16="http://schemas.microsoft.com/office/drawing/2014/main" id="{8A591C38-8E9E-4514-8978-6982E38D0F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>
              <a:clrChange>
                <a:clrFrom>
                  <a:srgbClr val="601323"/>
                </a:clrFrom>
                <a:clrTo>
                  <a:srgbClr val="60132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  <a:ext uri="{837473B0-CC2E-450A-ABE3-18F120FF3D39}">
                  <a1611:picAttrSrcUrl xmlns:a1611="http://schemas.microsoft.com/office/drawing/2016/11/main" r:id="rId29"/>
                </a:ext>
              </a:extLst>
            </a:blip>
            <a:stretch>
              <a:fillRect/>
            </a:stretch>
          </p:blipFill>
          <p:spPr>
            <a:xfrm>
              <a:off x="10059238" y="737613"/>
              <a:ext cx="1354930" cy="873712"/>
            </a:xfrm>
            <a:prstGeom prst="rect">
              <a:avLst/>
            </a:prstGeom>
          </p:spPr>
        </p:pic>
      </p:grp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8DB7B02C-7479-4F19-AB2B-C092EC3A820D}"/>
              </a:ext>
            </a:extLst>
          </p:cNvPr>
          <p:cNvGrpSpPr/>
          <p:nvPr/>
        </p:nvGrpSpPr>
        <p:grpSpPr>
          <a:xfrm>
            <a:off x="1882475" y="4859919"/>
            <a:ext cx="2364756" cy="1690043"/>
            <a:chOff x="5894125" y="1987894"/>
            <a:chExt cx="2364756" cy="1690043"/>
          </a:xfrm>
        </p:grpSpPr>
        <p:sp>
          <p:nvSpPr>
            <p:cNvPr id="220" name="Flowchart: Terminator 25">
              <a:extLst>
                <a:ext uri="{FF2B5EF4-FFF2-40B4-BE49-F238E27FC236}">
                  <a16:creationId xmlns:a16="http://schemas.microsoft.com/office/drawing/2014/main" id="{1B27E441-F434-4911-8FA7-1C5D40B6312D}"/>
                </a:ext>
              </a:extLst>
            </p:cNvPr>
            <p:cNvSpPr/>
            <p:nvPr/>
          </p:nvSpPr>
          <p:spPr>
            <a:xfrm>
              <a:off x="5894125" y="2665877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1" name="Cube 220">
              <a:extLst>
                <a:ext uri="{FF2B5EF4-FFF2-40B4-BE49-F238E27FC236}">
                  <a16:creationId xmlns:a16="http://schemas.microsoft.com/office/drawing/2014/main" id="{51AFD61C-1143-4FA0-8AE5-E7D371BF4005}"/>
                </a:ext>
              </a:extLst>
            </p:cNvPr>
            <p:cNvSpPr/>
            <p:nvPr/>
          </p:nvSpPr>
          <p:spPr>
            <a:xfrm>
              <a:off x="6292361" y="1987894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2" name="Rectangle 221">
              <a:extLst>
                <a:ext uri="{FF2B5EF4-FFF2-40B4-BE49-F238E27FC236}">
                  <a16:creationId xmlns:a16="http://schemas.microsoft.com/office/drawing/2014/main" id="{30316DE9-9608-403A-8A6B-8E03927B0F6A}"/>
                </a:ext>
              </a:extLst>
            </p:cNvPr>
            <p:cNvSpPr/>
            <p:nvPr/>
          </p:nvSpPr>
          <p:spPr>
            <a:xfrm>
              <a:off x="6322842" y="2257099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23" name="Flowchart: Terminator 19">
              <a:extLst>
                <a:ext uri="{FF2B5EF4-FFF2-40B4-BE49-F238E27FC236}">
                  <a16:creationId xmlns:a16="http://schemas.microsoft.com/office/drawing/2014/main" id="{EF999B2C-52CC-4812-BB44-1DA1323B2072}"/>
                </a:ext>
              </a:extLst>
            </p:cNvPr>
            <p:cNvSpPr/>
            <p:nvPr/>
          </p:nvSpPr>
          <p:spPr>
            <a:xfrm>
              <a:off x="7682450" y="2705481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4" name="Rectangle 223">
              <a:extLst>
                <a:ext uri="{FF2B5EF4-FFF2-40B4-BE49-F238E27FC236}">
                  <a16:creationId xmlns:a16="http://schemas.microsoft.com/office/drawing/2014/main" id="{1E51C57B-7DCA-43DE-9A67-5E818FDC4213}"/>
                </a:ext>
              </a:extLst>
            </p:cNvPr>
            <p:cNvSpPr/>
            <p:nvPr/>
          </p:nvSpPr>
          <p:spPr>
            <a:xfrm>
              <a:off x="6315696" y="2250877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COMMUNITY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CHEST</a:t>
              </a:r>
            </a:p>
          </p:txBody>
        </p:sp>
        <p:pic>
          <p:nvPicPr>
            <p:cNvPr id="225" name="Picture 224">
              <a:extLst>
                <a:ext uri="{FF2B5EF4-FFF2-40B4-BE49-F238E27FC236}">
                  <a16:creationId xmlns:a16="http://schemas.microsoft.com/office/drawing/2014/main" id="{A55C2446-EE3F-4A83-9F55-BA6AA27D6ED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11429" y="2624138"/>
              <a:ext cx="1175395" cy="990014"/>
            </a:xfrm>
            <a:prstGeom prst="rect">
              <a:avLst/>
            </a:prstGeom>
          </p:spPr>
        </p:pic>
      </p:grpSp>
      <p:grpSp>
        <p:nvGrpSpPr>
          <p:cNvPr id="226" name="Group 225">
            <a:extLst>
              <a:ext uri="{FF2B5EF4-FFF2-40B4-BE49-F238E27FC236}">
                <a16:creationId xmlns:a16="http://schemas.microsoft.com/office/drawing/2014/main" id="{F63F241B-7DD9-419C-9D6C-99CE5F562C91}"/>
              </a:ext>
            </a:extLst>
          </p:cNvPr>
          <p:cNvGrpSpPr/>
          <p:nvPr/>
        </p:nvGrpSpPr>
        <p:grpSpPr>
          <a:xfrm>
            <a:off x="1942847" y="3308985"/>
            <a:ext cx="2364756" cy="1690043"/>
            <a:chOff x="5907763" y="108865"/>
            <a:chExt cx="2364756" cy="1690043"/>
          </a:xfrm>
        </p:grpSpPr>
        <p:sp>
          <p:nvSpPr>
            <p:cNvPr id="227" name="Flowchart: Terminator 25">
              <a:extLst>
                <a:ext uri="{FF2B5EF4-FFF2-40B4-BE49-F238E27FC236}">
                  <a16:creationId xmlns:a16="http://schemas.microsoft.com/office/drawing/2014/main" id="{16D38D00-4026-46AC-BE9E-CF4875736117}"/>
                </a:ext>
              </a:extLst>
            </p:cNvPr>
            <p:cNvSpPr/>
            <p:nvPr/>
          </p:nvSpPr>
          <p:spPr>
            <a:xfrm>
              <a:off x="5907763" y="78684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8" name="Cube 227">
              <a:extLst>
                <a:ext uri="{FF2B5EF4-FFF2-40B4-BE49-F238E27FC236}">
                  <a16:creationId xmlns:a16="http://schemas.microsoft.com/office/drawing/2014/main" id="{40B7ED31-5843-47AB-91BA-D5E89C49276D}"/>
                </a:ext>
              </a:extLst>
            </p:cNvPr>
            <p:cNvSpPr/>
            <p:nvPr/>
          </p:nvSpPr>
          <p:spPr>
            <a:xfrm>
              <a:off x="6305999" y="10886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29" name="Rectangle 228">
              <a:extLst>
                <a:ext uri="{FF2B5EF4-FFF2-40B4-BE49-F238E27FC236}">
                  <a16:creationId xmlns:a16="http://schemas.microsoft.com/office/drawing/2014/main" id="{285E8B89-6D1A-467A-80AE-3DB702FCB7FB}"/>
                </a:ext>
              </a:extLst>
            </p:cNvPr>
            <p:cNvSpPr/>
            <p:nvPr/>
          </p:nvSpPr>
          <p:spPr>
            <a:xfrm>
              <a:off x="6336480" y="378070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30" name="Flowchart: Terminator 19">
              <a:extLst>
                <a:ext uri="{FF2B5EF4-FFF2-40B4-BE49-F238E27FC236}">
                  <a16:creationId xmlns:a16="http://schemas.microsoft.com/office/drawing/2014/main" id="{CBBDC4FB-1E1E-446D-A333-CB1D64590A3F}"/>
                </a:ext>
              </a:extLst>
            </p:cNvPr>
            <p:cNvSpPr/>
            <p:nvPr/>
          </p:nvSpPr>
          <p:spPr>
            <a:xfrm>
              <a:off x="7696088" y="82645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1" name="Rectangle 230">
              <a:extLst>
                <a:ext uri="{FF2B5EF4-FFF2-40B4-BE49-F238E27FC236}">
                  <a16:creationId xmlns:a16="http://schemas.microsoft.com/office/drawing/2014/main" id="{5EAFBB8F-F844-487B-9DA0-416AC33E39B8}"/>
                </a:ext>
              </a:extLst>
            </p:cNvPr>
            <p:cNvSpPr/>
            <p:nvPr/>
          </p:nvSpPr>
          <p:spPr>
            <a:xfrm>
              <a:off x="6329334" y="371848"/>
              <a:ext cx="1362076" cy="320528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accent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accent6">
                      <a:lumMod val="50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CHANCE</a:t>
              </a:r>
            </a:p>
          </p:txBody>
        </p:sp>
        <p:pic>
          <p:nvPicPr>
            <p:cNvPr id="232" name="Picture 231">
              <a:extLst>
                <a:ext uri="{FF2B5EF4-FFF2-40B4-BE49-F238E27FC236}">
                  <a16:creationId xmlns:a16="http://schemas.microsoft.com/office/drawing/2014/main" id="{F1A64068-FC07-49D3-9C22-455E2742E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45596" y="742421"/>
              <a:ext cx="733568" cy="979504"/>
            </a:xfrm>
            <a:prstGeom prst="rect">
              <a:avLst/>
            </a:prstGeom>
          </p:spPr>
        </p:pic>
      </p:grp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BD6CF1C6-FCC3-4376-95A6-60D1BAF4F29B}"/>
              </a:ext>
            </a:extLst>
          </p:cNvPr>
          <p:cNvGrpSpPr/>
          <p:nvPr/>
        </p:nvGrpSpPr>
        <p:grpSpPr>
          <a:xfrm>
            <a:off x="1942847" y="1779313"/>
            <a:ext cx="2364756" cy="1690043"/>
            <a:chOff x="2486380" y="4734905"/>
            <a:chExt cx="2364756" cy="1690043"/>
          </a:xfrm>
        </p:grpSpPr>
        <p:sp>
          <p:nvSpPr>
            <p:cNvPr id="204" name="Flowchart: Terminator 25">
              <a:extLst>
                <a:ext uri="{FF2B5EF4-FFF2-40B4-BE49-F238E27FC236}">
                  <a16:creationId xmlns:a16="http://schemas.microsoft.com/office/drawing/2014/main" id="{AE7C556A-2398-4E56-B334-1FEFB9A706C7}"/>
                </a:ext>
              </a:extLst>
            </p:cNvPr>
            <p:cNvSpPr/>
            <p:nvPr/>
          </p:nvSpPr>
          <p:spPr>
            <a:xfrm>
              <a:off x="2486380" y="5412888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5" name="Cube 204">
              <a:extLst>
                <a:ext uri="{FF2B5EF4-FFF2-40B4-BE49-F238E27FC236}">
                  <a16:creationId xmlns:a16="http://schemas.microsoft.com/office/drawing/2014/main" id="{C6C27AFA-B351-4F16-B455-E23428958A33}"/>
                </a:ext>
              </a:extLst>
            </p:cNvPr>
            <p:cNvSpPr/>
            <p:nvPr/>
          </p:nvSpPr>
          <p:spPr>
            <a:xfrm>
              <a:off x="2884616" y="4734905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CCA27FCD-4230-463A-993D-BFBB731FF331}"/>
                </a:ext>
              </a:extLst>
            </p:cNvPr>
            <p:cNvSpPr/>
            <p:nvPr/>
          </p:nvSpPr>
          <p:spPr>
            <a:xfrm>
              <a:off x="2915100" y="5015023"/>
              <a:ext cx="1354930" cy="137863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07" name="Flowchart: Terminator 19">
              <a:extLst>
                <a:ext uri="{FF2B5EF4-FFF2-40B4-BE49-F238E27FC236}">
                  <a16:creationId xmlns:a16="http://schemas.microsoft.com/office/drawing/2014/main" id="{A8555D25-F34B-44E1-A094-34030B81E4E7}"/>
                </a:ext>
              </a:extLst>
            </p:cNvPr>
            <p:cNvSpPr/>
            <p:nvPr/>
          </p:nvSpPr>
          <p:spPr>
            <a:xfrm>
              <a:off x="4274705" y="5452492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D55B92AD-4DB8-4C77-912E-9D2C1E9ADC0B}"/>
                </a:ext>
              </a:extLst>
            </p:cNvPr>
            <p:cNvSpPr/>
            <p:nvPr/>
          </p:nvSpPr>
          <p:spPr>
            <a:xfrm>
              <a:off x="2915100" y="5012174"/>
              <a:ext cx="1347784" cy="320528"/>
            </a:xfrm>
            <a:prstGeom prst="rect">
              <a:avLst/>
            </a:prstGeom>
            <a:solidFill>
              <a:srgbClr val="0070C0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The Grand</a:t>
              </a:r>
            </a:p>
            <a:p>
              <a:pPr algn="ctr">
                <a:lnSpc>
                  <a:spcPts val="900"/>
                </a:lnSpc>
              </a:pPr>
              <a:r>
                <a:rPr lang="en-GB" sz="1200" b="1" dirty="0" err="1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TezAAr</a:t>
              </a:r>
              <a:endParaRPr lang="en-GB" sz="1200" b="1" dirty="0">
                <a:solidFill>
                  <a:schemeClr val="bg2"/>
                </a:solidFill>
                <a:latin typeface="Anoxic SC Med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209" name="TextBox 208">
              <a:extLst>
                <a:ext uri="{FF2B5EF4-FFF2-40B4-BE49-F238E27FC236}">
                  <a16:creationId xmlns:a16="http://schemas.microsoft.com/office/drawing/2014/main" id="{2A5C4BAF-EA8C-423C-AF7E-CE538244D765}"/>
                </a:ext>
              </a:extLst>
            </p:cNvPr>
            <p:cNvSpPr txBox="1"/>
            <p:nvPr/>
          </p:nvSpPr>
          <p:spPr>
            <a:xfrm>
              <a:off x="2981240" y="6138011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MARKETPLACE</a:t>
              </a:r>
            </a:p>
          </p:txBody>
        </p:sp>
        <p:pic>
          <p:nvPicPr>
            <p:cNvPr id="210" name="Picture 209">
              <a:extLst>
                <a:ext uri="{FF2B5EF4-FFF2-40B4-BE49-F238E27FC236}">
                  <a16:creationId xmlns:a16="http://schemas.microsoft.com/office/drawing/2014/main" id="{F9E29D3B-B029-4D8A-8CD2-F25C5EA9D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9918" y="5337323"/>
              <a:ext cx="852656" cy="942748"/>
            </a:xfrm>
            <a:prstGeom prst="rect">
              <a:avLst/>
            </a:prstGeom>
          </p:spPr>
        </p:pic>
      </p:grpSp>
      <p:grpSp>
        <p:nvGrpSpPr>
          <p:cNvPr id="211" name="Group 210">
            <a:extLst>
              <a:ext uri="{FF2B5EF4-FFF2-40B4-BE49-F238E27FC236}">
                <a16:creationId xmlns:a16="http://schemas.microsoft.com/office/drawing/2014/main" id="{95B240AF-6D02-4F06-9920-F51C7F3240DA}"/>
              </a:ext>
            </a:extLst>
          </p:cNvPr>
          <p:cNvGrpSpPr/>
          <p:nvPr/>
        </p:nvGrpSpPr>
        <p:grpSpPr>
          <a:xfrm>
            <a:off x="1942847" y="206199"/>
            <a:ext cx="2364756" cy="1690043"/>
            <a:chOff x="5076221" y="4335066"/>
            <a:chExt cx="2364756" cy="1690043"/>
          </a:xfrm>
        </p:grpSpPr>
        <p:sp>
          <p:nvSpPr>
            <p:cNvPr id="212" name="Flowchart: Terminator 25">
              <a:extLst>
                <a:ext uri="{FF2B5EF4-FFF2-40B4-BE49-F238E27FC236}">
                  <a16:creationId xmlns:a16="http://schemas.microsoft.com/office/drawing/2014/main" id="{96B76591-FD4E-414B-A3B1-E37E32B13E2A}"/>
                </a:ext>
              </a:extLst>
            </p:cNvPr>
            <p:cNvSpPr/>
            <p:nvPr/>
          </p:nvSpPr>
          <p:spPr>
            <a:xfrm>
              <a:off x="5076221" y="5013049"/>
              <a:ext cx="1245888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0056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500" y="13"/>
                    <a:pt x="20056" y="4848"/>
                    <a:pt x="20056" y="10813"/>
                  </a:cubicBezTo>
                  <a:cubicBezTo>
                    <a:pt x="20056" y="16778"/>
                    <a:pt x="18500" y="216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3" name="Cube 212">
              <a:extLst>
                <a:ext uri="{FF2B5EF4-FFF2-40B4-BE49-F238E27FC236}">
                  <a16:creationId xmlns:a16="http://schemas.microsoft.com/office/drawing/2014/main" id="{9C940FC2-898E-414F-B7D0-A45C68DAC211}"/>
                </a:ext>
              </a:extLst>
            </p:cNvPr>
            <p:cNvSpPr/>
            <p:nvPr/>
          </p:nvSpPr>
          <p:spPr>
            <a:xfrm>
              <a:off x="5474457" y="433506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4" name="Rectangle 213">
              <a:extLst>
                <a:ext uri="{FF2B5EF4-FFF2-40B4-BE49-F238E27FC236}">
                  <a16:creationId xmlns:a16="http://schemas.microsoft.com/office/drawing/2014/main" id="{D97E8C9D-C60A-4C01-82BF-256EB465E538}"/>
                </a:ext>
              </a:extLst>
            </p:cNvPr>
            <p:cNvSpPr/>
            <p:nvPr/>
          </p:nvSpPr>
          <p:spPr>
            <a:xfrm>
              <a:off x="5504941" y="4615184"/>
              <a:ext cx="1354930" cy="1378633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215" name="Flowchart: Terminator 19">
              <a:extLst>
                <a:ext uri="{FF2B5EF4-FFF2-40B4-BE49-F238E27FC236}">
                  <a16:creationId xmlns:a16="http://schemas.microsoft.com/office/drawing/2014/main" id="{03DE18A4-28D5-4A76-A7C9-F32BC725E890}"/>
                </a:ext>
              </a:extLst>
            </p:cNvPr>
            <p:cNvSpPr/>
            <p:nvPr/>
          </p:nvSpPr>
          <p:spPr>
            <a:xfrm>
              <a:off x="6864546" y="505265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69E5D19A-D288-42E1-B68A-9CC0CB011DEA}"/>
                </a:ext>
              </a:extLst>
            </p:cNvPr>
            <p:cNvSpPr/>
            <p:nvPr/>
          </p:nvSpPr>
          <p:spPr>
            <a:xfrm>
              <a:off x="5504941" y="4612335"/>
              <a:ext cx="1347784" cy="320528"/>
            </a:xfrm>
            <a:prstGeom prst="rect">
              <a:avLst/>
            </a:prstGeom>
            <a:solidFill>
              <a:srgbClr val="0070C0"/>
            </a:solidFill>
            <a:ln w="57150">
              <a:solidFill>
                <a:schemeClr val="bg1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72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N.Y.B.E</a:t>
              </a:r>
              <a:br>
                <a:rPr lang="en-GB" sz="1200" b="1" dirty="0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</a:br>
              <a:r>
                <a:rPr lang="en-GB" sz="1200" b="1" dirty="0" err="1">
                  <a:solidFill>
                    <a:schemeClr val="bg2"/>
                  </a:solidFill>
                  <a:latin typeface="Anoxic SC Med" pitchFamily="2" charset="0"/>
                  <a:cs typeface="Aharoni" panose="02010803020104030203" pitchFamily="2" charset="-79"/>
                </a:rPr>
                <a:t>CryptoNext</a:t>
              </a:r>
              <a:endParaRPr lang="en-GB" sz="1200" b="1" dirty="0">
                <a:solidFill>
                  <a:schemeClr val="bg2"/>
                </a:solidFill>
                <a:latin typeface="Anoxic SC Med" pitchFamily="2" charset="0"/>
                <a:cs typeface="Aharoni" panose="02010803020104030203" pitchFamily="2" charset="-79"/>
              </a:endParaRPr>
            </a:p>
          </p:txBody>
        </p:sp>
        <p:sp>
          <p:nvSpPr>
            <p:cNvPr id="217" name="TextBox 216">
              <a:extLst>
                <a:ext uri="{FF2B5EF4-FFF2-40B4-BE49-F238E27FC236}">
                  <a16:creationId xmlns:a16="http://schemas.microsoft.com/office/drawing/2014/main" id="{F8A6F0FA-572E-46F5-BD83-F3531DF956A4}"/>
                </a:ext>
              </a:extLst>
            </p:cNvPr>
            <p:cNvSpPr txBox="1"/>
            <p:nvPr/>
          </p:nvSpPr>
          <p:spPr>
            <a:xfrm>
              <a:off x="5571081" y="5738172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EXCHANGE</a:t>
              </a:r>
            </a:p>
          </p:txBody>
        </p:sp>
        <p:pic>
          <p:nvPicPr>
            <p:cNvPr id="218" name="Picture 6" descr="Stock Exchange (Civ6) | Civilization Wiki | Fandom">
              <a:extLst>
                <a:ext uri="{FF2B5EF4-FFF2-40B4-BE49-F238E27FC236}">
                  <a16:creationId xmlns:a16="http://schemas.microsoft.com/office/drawing/2014/main" id="{A2A5087B-C5FD-421E-90C5-DB83B7CEEE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70311" y="4867275"/>
              <a:ext cx="842128" cy="10526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0490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E7390B2C-58E2-4285-998A-3F3ED55E7E07}"/>
              </a:ext>
            </a:extLst>
          </p:cNvPr>
          <p:cNvGrpSpPr/>
          <p:nvPr/>
        </p:nvGrpSpPr>
        <p:grpSpPr>
          <a:xfrm>
            <a:off x="934722" y="364761"/>
            <a:ext cx="3206749" cy="3206749"/>
            <a:chOff x="934722" y="364761"/>
            <a:chExt cx="3206749" cy="3206749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B3863FE0-7B9E-42BC-934E-D816467F2A5D}"/>
                </a:ext>
              </a:extLst>
            </p:cNvPr>
            <p:cNvSpPr/>
            <p:nvPr/>
          </p:nvSpPr>
          <p:spPr>
            <a:xfrm>
              <a:off x="934722" y="3647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C62E72E-264D-4DE4-8731-5C5BA90B0EB6}"/>
                </a:ext>
              </a:extLst>
            </p:cNvPr>
            <p:cNvSpPr/>
            <p:nvPr/>
          </p:nvSpPr>
          <p:spPr>
            <a:xfrm>
              <a:off x="2195196" y="162523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CA67550C-346C-44C8-A599-9192AE114EBA}"/>
              </a:ext>
            </a:extLst>
          </p:cNvPr>
          <p:cNvGrpSpPr/>
          <p:nvPr/>
        </p:nvGrpSpPr>
        <p:grpSpPr>
          <a:xfrm>
            <a:off x="4439922" y="364761"/>
            <a:ext cx="3206749" cy="3206749"/>
            <a:chOff x="4439922" y="364761"/>
            <a:chExt cx="3206749" cy="320674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E90494F9-D8B2-44B9-B7AB-7A2F39AF6C81}"/>
                </a:ext>
              </a:extLst>
            </p:cNvPr>
            <p:cNvSpPr/>
            <p:nvPr/>
          </p:nvSpPr>
          <p:spPr>
            <a:xfrm>
              <a:off x="4439922" y="3647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F2E6EB26-220B-467B-AC6B-343229B175EE}"/>
                </a:ext>
              </a:extLst>
            </p:cNvPr>
            <p:cNvGrpSpPr/>
            <p:nvPr/>
          </p:nvGrpSpPr>
          <p:grpSpPr>
            <a:xfrm>
              <a:off x="5134929" y="1215660"/>
              <a:ext cx="1816735" cy="1504950"/>
              <a:chOff x="5134929" y="806085"/>
              <a:chExt cx="1816735" cy="150495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25DBB57-DC49-4A3E-9EA7-6C7698AEF850}"/>
                  </a:ext>
                </a:extLst>
              </p:cNvPr>
              <p:cNvSpPr/>
              <p:nvPr/>
            </p:nvSpPr>
            <p:spPr>
              <a:xfrm>
                <a:off x="5134929" y="8060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E1F846E5-7154-4A4B-9D73-2A9F16754FE6}"/>
                  </a:ext>
                </a:extLst>
              </p:cNvPr>
              <p:cNvSpPr/>
              <p:nvPr/>
            </p:nvSpPr>
            <p:spPr>
              <a:xfrm>
                <a:off x="6265864" y="162523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1F45262-A074-46F8-9566-96373BBDAA96}"/>
              </a:ext>
            </a:extLst>
          </p:cNvPr>
          <p:cNvGrpSpPr/>
          <p:nvPr/>
        </p:nvGrpSpPr>
        <p:grpSpPr>
          <a:xfrm>
            <a:off x="7964809" y="364761"/>
            <a:ext cx="3206749" cy="3206749"/>
            <a:chOff x="7964809" y="364761"/>
            <a:chExt cx="3206749" cy="320674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7F0F7572-7DD0-4C04-AC1F-C8F5E37B3356}"/>
                </a:ext>
              </a:extLst>
            </p:cNvPr>
            <p:cNvSpPr/>
            <p:nvPr/>
          </p:nvSpPr>
          <p:spPr>
            <a:xfrm>
              <a:off x="7964809" y="3647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5A394A42-6DCD-4B8C-BBB5-F5F5EBD02E3F}"/>
                </a:ext>
              </a:extLst>
            </p:cNvPr>
            <p:cNvGrpSpPr/>
            <p:nvPr/>
          </p:nvGrpSpPr>
          <p:grpSpPr>
            <a:xfrm>
              <a:off x="8659816" y="806085"/>
              <a:ext cx="1816735" cy="2324100"/>
              <a:chOff x="8659816" y="806085"/>
              <a:chExt cx="1816735" cy="2324100"/>
            </a:xfrm>
          </p:grpSpPr>
          <p:sp>
            <p:nvSpPr>
              <p:cNvPr id="23" name="Oval 22">
                <a:extLst>
                  <a:ext uri="{FF2B5EF4-FFF2-40B4-BE49-F238E27FC236}">
                    <a16:creationId xmlns:a16="http://schemas.microsoft.com/office/drawing/2014/main" id="{51D9F4BD-8950-495C-840D-7E88FDBD0544}"/>
                  </a:ext>
                </a:extLst>
              </p:cNvPr>
              <p:cNvSpPr/>
              <p:nvPr/>
            </p:nvSpPr>
            <p:spPr>
              <a:xfrm>
                <a:off x="8659816" y="8060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Oval 24">
                <a:extLst>
                  <a:ext uri="{FF2B5EF4-FFF2-40B4-BE49-F238E27FC236}">
                    <a16:creationId xmlns:a16="http://schemas.microsoft.com/office/drawing/2014/main" id="{F90DF9C2-43A9-459F-959B-4110ED869218}"/>
                  </a:ext>
                </a:extLst>
              </p:cNvPr>
              <p:cNvSpPr/>
              <p:nvPr/>
            </p:nvSpPr>
            <p:spPr>
              <a:xfrm>
                <a:off x="9225283" y="1628044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8" name="Oval 27">
                <a:extLst>
                  <a:ext uri="{FF2B5EF4-FFF2-40B4-BE49-F238E27FC236}">
                    <a16:creationId xmlns:a16="http://schemas.microsoft.com/office/drawing/2014/main" id="{E04E8032-54E4-4E59-A4EB-AC5CA2C88EFF}"/>
                  </a:ext>
                </a:extLst>
              </p:cNvPr>
              <p:cNvSpPr/>
              <p:nvPr/>
            </p:nvSpPr>
            <p:spPr>
              <a:xfrm>
                <a:off x="9790751" y="24443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10AA913-180D-4B20-AD2D-6BA33E086CDD}"/>
              </a:ext>
            </a:extLst>
          </p:cNvPr>
          <p:cNvGrpSpPr/>
          <p:nvPr/>
        </p:nvGrpSpPr>
        <p:grpSpPr>
          <a:xfrm>
            <a:off x="4439922" y="3857261"/>
            <a:ext cx="3206749" cy="3206749"/>
            <a:chOff x="4439922" y="3857261"/>
            <a:chExt cx="3206749" cy="3206749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65581640-274A-4891-BFA6-F181206D60A8}"/>
                </a:ext>
              </a:extLst>
            </p:cNvPr>
            <p:cNvSpPr/>
            <p:nvPr/>
          </p:nvSpPr>
          <p:spPr>
            <a:xfrm>
              <a:off x="4439922" y="38572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059A5419-7DA4-4E3D-A167-50B34376AA4B}"/>
                </a:ext>
              </a:extLst>
            </p:cNvPr>
            <p:cNvGrpSpPr/>
            <p:nvPr/>
          </p:nvGrpSpPr>
          <p:grpSpPr>
            <a:xfrm>
              <a:off x="4937761" y="4298585"/>
              <a:ext cx="2211071" cy="2324100"/>
              <a:chOff x="4974435" y="4298585"/>
              <a:chExt cx="2211071" cy="2324100"/>
            </a:xfrm>
          </p:grpSpPr>
          <p:sp>
            <p:nvSpPr>
              <p:cNvPr id="39" name="Oval 38">
                <a:extLst>
                  <a:ext uri="{FF2B5EF4-FFF2-40B4-BE49-F238E27FC236}">
                    <a16:creationId xmlns:a16="http://schemas.microsoft.com/office/drawing/2014/main" id="{29C0AAA4-76F4-49E3-B6C9-2736EED19496}"/>
                  </a:ext>
                </a:extLst>
              </p:cNvPr>
              <p:cNvSpPr/>
              <p:nvPr/>
            </p:nvSpPr>
            <p:spPr>
              <a:xfrm>
                <a:off x="4974435" y="42985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45329A4-37DE-4EAB-B72B-CA87B9651A11}"/>
                  </a:ext>
                </a:extLst>
              </p:cNvPr>
              <p:cNvSpPr/>
              <p:nvPr/>
            </p:nvSpPr>
            <p:spPr>
              <a:xfrm>
                <a:off x="6499706" y="42985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0D20F60B-9CD3-400D-ADBD-670E59CEA17D}"/>
                  </a:ext>
                </a:extLst>
              </p:cNvPr>
              <p:cNvSpPr/>
              <p:nvPr/>
            </p:nvSpPr>
            <p:spPr>
              <a:xfrm>
                <a:off x="5737070" y="511773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689B87A9-2689-4431-805B-CA8ACB60662C}"/>
                  </a:ext>
                </a:extLst>
              </p:cNvPr>
              <p:cNvSpPr/>
              <p:nvPr/>
            </p:nvSpPr>
            <p:spPr>
              <a:xfrm>
                <a:off x="4974435" y="5926628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9216A97E-EFF7-44EB-89F2-9127AF72E5C5}"/>
                  </a:ext>
                </a:extLst>
              </p:cNvPr>
              <p:cNvSpPr/>
              <p:nvPr/>
            </p:nvSpPr>
            <p:spPr>
              <a:xfrm>
                <a:off x="6499706" y="5936885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DEA6E3A-9EA2-4345-9A94-D802BCD0AEFA}"/>
              </a:ext>
            </a:extLst>
          </p:cNvPr>
          <p:cNvGrpSpPr/>
          <p:nvPr/>
        </p:nvGrpSpPr>
        <p:grpSpPr>
          <a:xfrm>
            <a:off x="7964809" y="3857261"/>
            <a:ext cx="3206749" cy="3206749"/>
            <a:chOff x="7964809" y="3857261"/>
            <a:chExt cx="3206749" cy="3206749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17E50CFF-8D39-4CCC-8E62-A7F38631A948}"/>
                </a:ext>
              </a:extLst>
            </p:cNvPr>
            <p:cNvSpPr/>
            <p:nvPr/>
          </p:nvSpPr>
          <p:spPr>
            <a:xfrm>
              <a:off x="7964809" y="38572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E9F0628B-8652-4387-91D3-2D975FD729CD}"/>
                </a:ext>
              </a:extLst>
            </p:cNvPr>
            <p:cNvGrpSpPr/>
            <p:nvPr/>
          </p:nvGrpSpPr>
          <p:grpSpPr>
            <a:xfrm>
              <a:off x="8659816" y="4298585"/>
              <a:ext cx="1816735" cy="2324100"/>
              <a:chOff x="1450340" y="1574800"/>
              <a:chExt cx="1816735" cy="2324100"/>
            </a:xfrm>
          </p:grpSpPr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B953DD95-D2F0-4BB1-9942-D03949503133}"/>
                  </a:ext>
                </a:extLst>
              </p:cNvPr>
              <p:cNvSpPr/>
              <p:nvPr/>
            </p:nvSpPr>
            <p:spPr>
              <a:xfrm>
                <a:off x="1450340" y="157480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31987FE-F8F2-4B93-B372-1A1723369281}"/>
                  </a:ext>
                </a:extLst>
              </p:cNvPr>
              <p:cNvSpPr/>
              <p:nvPr/>
            </p:nvSpPr>
            <p:spPr>
              <a:xfrm>
                <a:off x="2581275" y="157480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3E67362C-2438-4BC9-98A4-C5917985E093}"/>
                  </a:ext>
                </a:extLst>
              </p:cNvPr>
              <p:cNvSpPr/>
              <p:nvPr/>
            </p:nvSpPr>
            <p:spPr>
              <a:xfrm>
                <a:off x="1450340" y="239395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D44FC43D-090B-47EA-BF9B-07ABCEF91B41}"/>
                  </a:ext>
                </a:extLst>
              </p:cNvPr>
              <p:cNvSpPr/>
              <p:nvPr/>
            </p:nvSpPr>
            <p:spPr>
              <a:xfrm>
                <a:off x="2581275" y="239395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D504006B-4DE1-4F36-BED4-BC572871C097}"/>
                  </a:ext>
                </a:extLst>
              </p:cNvPr>
              <p:cNvSpPr/>
              <p:nvPr/>
            </p:nvSpPr>
            <p:spPr>
              <a:xfrm>
                <a:off x="1450340" y="321310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187D5F34-AF05-4B6F-994B-84295AF5EA2B}"/>
                  </a:ext>
                </a:extLst>
              </p:cNvPr>
              <p:cNvSpPr/>
              <p:nvPr/>
            </p:nvSpPr>
            <p:spPr>
              <a:xfrm>
                <a:off x="2581275" y="3213100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78D6F83F-C16D-4BED-86AD-E1E8444D37E0}"/>
              </a:ext>
            </a:extLst>
          </p:cNvPr>
          <p:cNvGrpSpPr/>
          <p:nvPr/>
        </p:nvGrpSpPr>
        <p:grpSpPr>
          <a:xfrm>
            <a:off x="934722" y="3857261"/>
            <a:ext cx="3206749" cy="3206749"/>
            <a:chOff x="934722" y="3857261"/>
            <a:chExt cx="3206749" cy="320674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78042C9C-39E5-4CB9-A2B2-4434C99E75A7}"/>
                </a:ext>
              </a:extLst>
            </p:cNvPr>
            <p:cNvSpPr/>
            <p:nvPr/>
          </p:nvSpPr>
          <p:spPr>
            <a:xfrm>
              <a:off x="934722" y="3857261"/>
              <a:ext cx="3206749" cy="3206749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E728CAFA-1C89-4326-9CD3-5B08ADB6B9F9}"/>
                </a:ext>
              </a:extLst>
            </p:cNvPr>
            <p:cNvGrpSpPr/>
            <p:nvPr/>
          </p:nvGrpSpPr>
          <p:grpSpPr>
            <a:xfrm>
              <a:off x="1625125" y="4530727"/>
              <a:ext cx="1825942" cy="1859816"/>
              <a:chOff x="1629729" y="4715977"/>
              <a:chExt cx="1825942" cy="1859816"/>
            </a:xfrm>
          </p:grpSpPr>
          <p:sp>
            <p:nvSpPr>
              <p:cNvPr id="31" name="Oval 30">
                <a:extLst>
                  <a:ext uri="{FF2B5EF4-FFF2-40B4-BE49-F238E27FC236}">
                    <a16:creationId xmlns:a16="http://schemas.microsoft.com/office/drawing/2014/main" id="{CD0D3A50-5A96-4C29-83EF-F3BAA857294E}"/>
                  </a:ext>
                </a:extLst>
              </p:cNvPr>
              <p:cNvSpPr/>
              <p:nvPr/>
            </p:nvSpPr>
            <p:spPr>
              <a:xfrm>
                <a:off x="1629729" y="4715977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2" name="Oval 31">
                <a:extLst>
                  <a:ext uri="{FF2B5EF4-FFF2-40B4-BE49-F238E27FC236}">
                    <a16:creationId xmlns:a16="http://schemas.microsoft.com/office/drawing/2014/main" id="{7F02C640-18C5-407E-8B48-B7DF25FEF4A2}"/>
                  </a:ext>
                </a:extLst>
              </p:cNvPr>
              <p:cNvSpPr/>
              <p:nvPr/>
            </p:nvSpPr>
            <p:spPr>
              <a:xfrm>
                <a:off x="2760664" y="4715977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6" name="Oval 35">
                <a:extLst>
                  <a:ext uri="{FF2B5EF4-FFF2-40B4-BE49-F238E27FC236}">
                    <a16:creationId xmlns:a16="http://schemas.microsoft.com/office/drawing/2014/main" id="{B63A7A1B-4F71-4F34-ADF4-2E9E0133EF7B}"/>
                  </a:ext>
                </a:extLst>
              </p:cNvPr>
              <p:cNvSpPr/>
              <p:nvPr/>
            </p:nvSpPr>
            <p:spPr>
              <a:xfrm>
                <a:off x="2769871" y="5889993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1FDBB194-A3F8-487D-A414-75008EE5682F}"/>
                  </a:ext>
                </a:extLst>
              </p:cNvPr>
              <p:cNvSpPr/>
              <p:nvPr/>
            </p:nvSpPr>
            <p:spPr>
              <a:xfrm>
                <a:off x="1638936" y="5889993"/>
                <a:ext cx="685800" cy="685800"/>
              </a:xfrm>
              <a:prstGeom prst="ellipse">
                <a:avLst/>
              </a:prstGeom>
              <a:scene3d>
                <a:camera prst="orthographicFront"/>
                <a:lightRig rig="threePt" dir="t"/>
              </a:scene3d>
              <a:sp3d>
                <a:bevelT w="139700" prst="cross"/>
              </a:sp3d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480310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3863FE0-7B9E-42BC-934E-D816467F2A5D}"/>
              </a:ext>
            </a:extLst>
          </p:cNvPr>
          <p:cNvSpPr/>
          <p:nvPr/>
        </p:nvSpPr>
        <p:spPr>
          <a:xfrm>
            <a:off x="934722" y="3647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C62E72E-264D-4DE4-8731-5C5BA90B0EB6}"/>
              </a:ext>
            </a:extLst>
          </p:cNvPr>
          <p:cNvSpPr/>
          <p:nvPr/>
        </p:nvSpPr>
        <p:spPr>
          <a:xfrm>
            <a:off x="2195196" y="1625235"/>
            <a:ext cx="685800" cy="685800"/>
          </a:xfrm>
          <a:prstGeom prst="ellipse">
            <a:avLst/>
          </a:prstGeom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0494F9-D8B2-44B9-B7AB-7A2F39AF6C81}"/>
              </a:ext>
            </a:extLst>
          </p:cNvPr>
          <p:cNvSpPr/>
          <p:nvPr/>
        </p:nvSpPr>
        <p:spPr>
          <a:xfrm>
            <a:off x="4439922" y="3647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F2E6EB26-220B-467B-AC6B-343229B175EE}"/>
              </a:ext>
            </a:extLst>
          </p:cNvPr>
          <p:cNvGrpSpPr/>
          <p:nvPr/>
        </p:nvGrpSpPr>
        <p:grpSpPr>
          <a:xfrm>
            <a:off x="5134929" y="1215660"/>
            <a:ext cx="1816735" cy="1504950"/>
            <a:chOff x="5134929" y="806085"/>
            <a:chExt cx="1816735" cy="150495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225DBB57-DC49-4A3E-9EA7-6C7698AEF850}"/>
                </a:ext>
              </a:extLst>
            </p:cNvPr>
            <p:cNvSpPr/>
            <p:nvPr/>
          </p:nvSpPr>
          <p:spPr>
            <a:xfrm>
              <a:off x="5134929" y="8060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E1F846E5-7154-4A4B-9D73-2A9F16754FE6}"/>
                </a:ext>
              </a:extLst>
            </p:cNvPr>
            <p:cNvSpPr/>
            <p:nvPr/>
          </p:nvSpPr>
          <p:spPr>
            <a:xfrm>
              <a:off x="6265864" y="162523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7F0F7572-7DD0-4C04-AC1F-C8F5E37B3356}"/>
              </a:ext>
            </a:extLst>
          </p:cNvPr>
          <p:cNvSpPr/>
          <p:nvPr/>
        </p:nvSpPr>
        <p:spPr>
          <a:xfrm>
            <a:off x="7964809" y="3647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5A394A42-6DCD-4B8C-BBB5-F5F5EBD02E3F}"/>
              </a:ext>
            </a:extLst>
          </p:cNvPr>
          <p:cNvGrpSpPr/>
          <p:nvPr/>
        </p:nvGrpSpPr>
        <p:grpSpPr>
          <a:xfrm>
            <a:off x="8659816" y="806085"/>
            <a:ext cx="1816735" cy="2324100"/>
            <a:chOff x="8659816" y="806085"/>
            <a:chExt cx="1816735" cy="2324100"/>
          </a:xfrm>
        </p:grpSpPr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51D9F4BD-8950-495C-840D-7E88FDBD0544}"/>
                </a:ext>
              </a:extLst>
            </p:cNvPr>
            <p:cNvSpPr/>
            <p:nvPr/>
          </p:nvSpPr>
          <p:spPr>
            <a:xfrm>
              <a:off x="8659816" y="8060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F90DF9C2-43A9-459F-959B-4110ED869218}"/>
                </a:ext>
              </a:extLst>
            </p:cNvPr>
            <p:cNvSpPr/>
            <p:nvPr/>
          </p:nvSpPr>
          <p:spPr>
            <a:xfrm>
              <a:off x="9225283" y="1628044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E04E8032-54E4-4E59-A4EB-AC5CA2C88EFF}"/>
                </a:ext>
              </a:extLst>
            </p:cNvPr>
            <p:cNvSpPr/>
            <p:nvPr/>
          </p:nvSpPr>
          <p:spPr>
            <a:xfrm>
              <a:off x="9790751" y="24443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78042C9C-39E5-4CB9-A2B2-4434C99E75A7}"/>
              </a:ext>
            </a:extLst>
          </p:cNvPr>
          <p:cNvSpPr/>
          <p:nvPr/>
        </p:nvSpPr>
        <p:spPr>
          <a:xfrm>
            <a:off x="934722" y="38572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65581640-274A-4891-BFA6-F181206D60A8}"/>
              </a:ext>
            </a:extLst>
          </p:cNvPr>
          <p:cNvSpPr/>
          <p:nvPr/>
        </p:nvSpPr>
        <p:spPr>
          <a:xfrm>
            <a:off x="4439922" y="38572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059A5419-7DA4-4E3D-A167-50B34376AA4B}"/>
              </a:ext>
            </a:extLst>
          </p:cNvPr>
          <p:cNvGrpSpPr/>
          <p:nvPr/>
        </p:nvGrpSpPr>
        <p:grpSpPr>
          <a:xfrm>
            <a:off x="4937761" y="4298585"/>
            <a:ext cx="2211071" cy="2324100"/>
            <a:chOff x="4974435" y="4298585"/>
            <a:chExt cx="2211071" cy="2324100"/>
          </a:xfrm>
        </p:grpSpPr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29C0AAA4-76F4-49E3-B6C9-2736EED19496}"/>
                </a:ext>
              </a:extLst>
            </p:cNvPr>
            <p:cNvSpPr/>
            <p:nvPr/>
          </p:nvSpPr>
          <p:spPr>
            <a:xfrm>
              <a:off x="4974435" y="42985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C45329A4-37DE-4EAB-B72B-CA87B9651A11}"/>
                </a:ext>
              </a:extLst>
            </p:cNvPr>
            <p:cNvSpPr/>
            <p:nvPr/>
          </p:nvSpPr>
          <p:spPr>
            <a:xfrm>
              <a:off x="6499706" y="42985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D20F60B-9CD3-400D-ADBD-670E59CEA17D}"/>
                </a:ext>
              </a:extLst>
            </p:cNvPr>
            <p:cNvSpPr/>
            <p:nvPr/>
          </p:nvSpPr>
          <p:spPr>
            <a:xfrm>
              <a:off x="5737070" y="511773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689B87A9-2689-4431-805B-CA8ACB60662C}"/>
                </a:ext>
              </a:extLst>
            </p:cNvPr>
            <p:cNvSpPr/>
            <p:nvPr/>
          </p:nvSpPr>
          <p:spPr>
            <a:xfrm>
              <a:off x="4974435" y="5926628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9216A97E-EFF7-44EB-89F2-9127AF72E5C5}"/>
                </a:ext>
              </a:extLst>
            </p:cNvPr>
            <p:cNvSpPr/>
            <p:nvPr/>
          </p:nvSpPr>
          <p:spPr>
            <a:xfrm>
              <a:off x="6499706" y="5936885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7E50CFF-8D39-4CCC-8E62-A7F38631A948}"/>
              </a:ext>
            </a:extLst>
          </p:cNvPr>
          <p:cNvSpPr/>
          <p:nvPr/>
        </p:nvSpPr>
        <p:spPr>
          <a:xfrm>
            <a:off x="7964809" y="3857261"/>
            <a:ext cx="3206749" cy="3206749"/>
          </a:xfrm>
          <a:prstGeom prst="roundRect">
            <a:avLst>
              <a:gd name="adj" fmla="val 12311"/>
            </a:avLst>
          </a:prstGeom>
          <a:pattFill prst="trellis">
            <a:fgClr>
              <a:schemeClr val="accent2"/>
            </a:fgClr>
            <a:bgClr>
              <a:schemeClr val="bg1"/>
            </a:bgClr>
          </a:pattFill>
          <a:ln>
            <a:solidFill>
              <a:srgbClr val="666633"/>
            </a:solidFill>
          </a:ln>
          <a:scene3d>
            <a:camera prst="orthographicFront">
              <a:rot lat="0" lon="21299986" rev="0"/>
            </a:camera>
            <a:lightRig rig="freezing" dir="t"/>
          </a:scene3d>
          <a:sp3d prstMaterial="matte">
            <a:bevelT w="330200" h="1016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E9F0628B-8652-4387-91D3-2D975FD729CD}"/>
              </a:ext>
            </a:extLst>
          </p:cNvPr>
          <p:cNvGrpSpPr/>
          <p:nvPr/>
        </p:nvGrpSpPr>
        <p:grpSpPr>
          <a:xfrm>
            <a:off x="8659816" y="4298585"/>
            <a:ext cx="1816735" cy="2324100"/>
            <a:chOff x="1450340" y="1574800"/>
            <a:chExt cx="1816735" cy="2324100"/>
          </a:xfrm>
        </p:grpSpPr>
        <p:sp>
          <p:nvSpPr>
            <p:cNvPr id="47" name="Oval 46">
              <a:extLst>
                <a:ext uri="{FF2B5EF4-FFF2-40B4-BE49-F238E27FC236}">
                  <a16:creationId xmlns:a16="http://schemas.microsoft.com/office/drawing/2014/main" id="{B953DD95-D2F0-4BB1-9942-D03949503133}"/>
                </a:ext>
              </a:extLst>
            </p:cNvPr>
            <p:cNvSpPr/>
            <p:nvPr/>
          </p:nvSpPr>
          <p:spPr>
            <a:xfrm>
              <a:off x="1450340" y="15748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931987FE-F8F2-4B93-B372-1A1723369281}"/>
                </a:ext>
              </a:extLst>
            </p:cNvPr>
            <p:cNvSpPr/>
            <p:nvPr/>
          </p:nvSpPr>
          <p:spPr>
            <a:xfrm>
              <a:off x="2581275" y="15748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3E67362C-2438-4BC9-98A4-C5917985E093}"/>
                </a:ext>
              </a:extLst>
            </p:cNvPr>
            <p:cNvSpPr/>
            <p:nvPr/>
          </p:nvSpPr>
          <p:spPr>
            <a:xfrm>
              <a:off x="1450340" y="239395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D44FC43D-090B-47EA-BF9B-07ABCEF91B41}"/>
                </a:ext>
              </a:extLst>
            </p:cNvPr>
            <p:cNvSpPr/>
            <p:nvPr/>
          </p:nvSpPr>
          <p:spPr>
            <a:xfrm>
              <a:off x="2581275" y="239395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D504006B-4DE1-4F36-BED4-BC572871C097}"/>
                </a:ext>
              </a:extLst>
            </p:cNvPr>
            <p:cNvSpPr/>
            <p:nvPr/>
          </p:nvSpPr>
          <p:spPr>
            <a:xfrm>
              <a:off x="1450340" y="32131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187D5F34-AF05-4B6F-994B-84295AF5EA2B}"/>
                </a:ext>
              </a:extLst>
            </p:cNvPr>
            <p:cNvSpPr/>
            <p:nvPr/>
          </p:nvSpPr>
          <p:spPr>
            <a:xfrm>
              <a:off x="2581275" y="3213100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728CAFA-1C89-4326-9CD3-5B08ADB6B9F9}"/>
              </a:ext>
            </a:extLst>
          </p:cNvPr>
          <p:cNvGrpSpPr/>
          <p:nvPr/>
        </p:nvGrpSpPr>
        <p:grpSpPr>
          <a:xfrm>
            <a:off x="1625125" y="4530727"/>
            <a:ext cx="1825942" cy="1859816"/>
            <a:chOff x="1629729" y="4715977"/>
            <a:chExt cx="1825942" cy="1859816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D0D3A50-5A96-4C29-83EF-F3BAA857294E}"/>
                </a:ext>
              </a:extLst>
            </p:cNvPr>
            <p:cNvSpPr/>
            <p:nvPr/>
          </p:nvSpPr>
          <p:spPr>
            <a:xfrm>
              <a:off x="1629729" y="4715977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7F02C640-18C5-407E-8B48-B7DF25FEF4A2}"/>
                </a:ext>
              </a:extLst>
            </p:cNvPr>
            <p:cNvSpPr/>
            <p:nvPr/>
          </p:nvSpPr>
          <p:spPr>
            <a:xfrm>
              <a:off x="2760664" y="4715977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63A7A1B-4F71-4F34-ADF4-2E9E0133EF7B}"/>
                </a:ext>
              </a:extLst>
            </p:cNvPr>
            <p:cNvSpPr/>
            <p:nvPr/>
          </p:nvSpPr>
          <p:spPr>
            <a:xfrm>
              <a:off x="2769871" y="5889993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1FDBB194-A3F8-487D-A414-75008EE5682F}"/>
                </a:ext>
              </a:extLst>
            </p:cNvPr>
            <p:cNvSpPr/>
            <p:nvPr/>
          </p:nvSpPr>
          <p:spPr>
            <a:xfrm>
              <a:off x="1638936" y="5889993"/>
              <a:ext cx="685800" cy="685800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40618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E507B08A-A732-4305-8FDA-69046342CE6E}"/>
              </a:ext>
            </a:extLst>
          </p:cNvPr>
          <p:cNvGrpSpPr/>
          <p:nvPr/>
        </p:nvGrpSpPr>
        <p:grpSpPr>
          <a:xfrm>
            <a:off x="4247381" y="369509"/>
            <a:ext cx="1636287" cy="1572953"/>
            <a:chOff x="4371568" y="2283027"/>
            <a:chExt cx="2732869" cy="2627091"/>
          </a:xfrm>
        </p:grpSpPr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9A038662-8F06-4F80-A6CE-4AF80BF0D8F9}"/>
                </a:ext>
              </a:extLst>
            </p:cNvPr>
            <p:cNvSpPr/>
            <p:nvPr/>
          </p:nvSpPr>
          <p:spPr>
            <a:xfrm>
              <a:off x="5044648" y="3116392"/>
              <a:ext cx="1293130" cy="1293130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BEA283D-8B92-44F1-888E-AEFD4D253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1568" y="3268980"/>
              <a:ext cx="1638065" cy="1641138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E5E89CBA-CB56-4BF9-B33A-2284A4EC3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66372" y="3197292"/>
              <a:ext cx="1638065" cy="1641138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E733CF4-A0F7-4C83-A6D0-44F94B9609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76178" y="2283027"/>
              <a:ext cx="1641138" cy="1641138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19CA9782-005F-41D2-B91A-ABC5E26C4F8B}"/>
              </a:ext>
            </a:extLst>
          </p:cNvPr>
          <p:cNvGrpSpPr/>
          <p:nvPr/>
        </p:nvGrpSpPr>
        <p:grpSpPr>
          <a:xfrm rot="21033848">
            <a:off x="5037509" y="3160320"/>
            <a:ext cx="2499225" cy="2380971"/>
            <a:chOff x="1726132" y="1223466"/>
            <a:chExt cx="2735942" cy="2606487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4B36D35C-E0D1-4D5F-8C80-56893F35B97F}"/>
                </a:ext>
              </a:extLst>
            </p:cNvPr>
            <p:cNvSpPr/>
            <p:nvPr/>
          </p:nvSpPr>
          <p:spPr>
            <a:xfrm>
              <a:off x="2402285" y="2044035"/>
              <a:ext cx="1293130" cy="1293130"/>
            </a:xfrm>
            <a:prstGeom prst="roundRect">
              <a:avLst>
                <a:gd name="adj" fmla="val 12311"/>
              </a:avLst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DAE95B67-C98A-48FB-8C36-0BF811D3EB7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24009" y="2097375"/>
              <a:ext cx="1638065" cy="1641138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FEB92BE8-0040-4D31-8447-F983DC7C9C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726132" y="2188815"/>
              <a:ext cx="1641138" cy="1641138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40AC3D8B-2291-4165-92E5-6AC0EE3F4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229818" y="1223466"/>
              <a:ext cx="1638065" cy="1641138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0E4B6482-B957-47F6-B7F5-A78E3A33AB5E}"/>
              </a:ext>
            </a:extLst>
          </p:cNvPr>
          <p:cNvGrpSpPr/>
          <p:nvPr/>
        </p:nvGrpSpPr>
        <p:grpSpPr>
          <a:xfrm rot="5400000">
            <a:off x="7818080" y="2551815"/>
            <a:ext cx="2461508" cy="2360427"/>
            <a:chOff x="6421003" y="1209992"/>
            <a:chExt cx="3402969" cy="3263227"/>
          </a:xfrm>
        </p:grpSpPr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7E87D913-9E99-4A2D-B06E-3FF709E26882}"/>
                </a:ext>
              </a:extLst>
            </p:cNvPr>
            <p:cNvSpPr/>
            <p:nvPr/>
          </p:nvSpPr>
          <p:spPr>
            <a:xfrm>
              <a:off x="7526161" y="2340636"/>
              <a:ext cx="1144057" cy="1144057"/>
            </a:xfrm>
            <a:prstGeom prst="roundRect">
              <a:avLst>
                <a:gd name="adj" fmla="val 12311"/>
              </a:avLst>
            </a:prstGeom>
            <a:pattFill prst="trellis">
              <a:fgClr>
                <a:schemeClr val="accent2"/>
              </a:fgClr>
              <a:bgClr>
                <a:schemeClr val="bg1"/>
              </a:bgClr>
            </a:pattFill>
            <a:ln>
              <a:solidFill>
                <a:srgbClr val="666633"/>
              </a:solidFill>
            </a:ln>
            <a:scene3d>
              <a:camera prst="orthographicFront">
                <a:rot lat="0" lon="21299986" rev="0"/>
              </a:camera>
              <a:lightRig rig="freezing" dir="t"/>
            </a:scene3d>
            <a:sp3d prstMaterial="matte">
              <a:bevelT w="330200" h="1016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EA648813-CA39-4A2A-815C-DEF956E4A27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767365" y="2283026"/>
              <a:ext cx="2056607" cy="2060466"/>
            </a:xfrm>
            <a:prstGeom prst="rect">
              <a:avLst/>
            </a:prstGeom>
            <a:scene3d>
              <a:camera prst="perspectiveHeroicExtremeLeftFacing">
                <a:rot lat="1800000" lon="18000000" rev="21300001"/>
              </a:camera>
              <a:lightRig rig="threePt" dir="t"/>
            </a:scene3d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DAC8EB60-1CC0-426A-B4DD-DC09E8781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421003" y="2412754"/>
              <a:ext cx="2056609" cy="2060465"/>
            </a:xfrm>
            <a:prstGeom prst="rect">
              <a:avLst/>
            </a:prstGeom>
            <a:scene3d>
              <a:camera prst="perspectiveHeroicExtremeLeftFacing" fov="5100000">
                <a:rot lat="1887750" lon="2515193" rev="156943"/>
              </a:camera>
              <a:lightRig rig="threePt" dir="t"/>
            </a:scene3d>
          </p:spPr>
        </p:pic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0CE8527-2337-4351-B745-9BACE4FFE8C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7003924" y="1209992"/>
              <a:ext cx="2060464" cy="2060465"/>
            </a:xfrm>
            <a:prstGeom prst="rect">
              <a:avLst/>
            </a:prstGeom>
            <a:scene3d>
              <a:camera prst="perspectiveHeroicExtremeLeftFacing" fov="4800000">
                <a:rot lat="18790096" lon="3563546" rev="17678055"/>
              </a:camera>
              <a:lightRig rig="threePt" dir="t"/>
            </a:scene3d>
          </p:spPr>
        </p:pic>
      </p:grpSp>
      <p:pic>
        <p:nvPicPr>
          <p:cNvPr id="58" name="Picture 57">
            <a:extLst>
              <a:ext uri="{FF2B5EF4-FFF2-40B4-BE49-F238E27FC236}">
                <a16:creationId xmlns:a16="http://schemas.microsoft.com/office/drawing/2014/main" id="{5D60600D-4074-4CB2-A436-BAAADF43A16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9415" y="2554148"/>
            <a:ext cx="2658086" cy="1749704"/>
          </a:xfrm>
          <a:prstGeom prst="rect">
            <a:avLst/>
          </a:prstGeom>
          <a:scene3d>
            <a:camera prst="perspectiveHeroicExtremeLeftFacing"/>
            <a:lightRig rig="threePt" dir="t"/>
          </a:scene3d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EA334F12-95C4-4E1F-9BDE-724D9217C45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27638" y="337066"/>
            <a:ext cx="2651990" cy="1743607"/>
          </a:xfrm>
          <a:prstGeom prst="rect">
            <a:avLst/>
          </a:prstGeom>
          <a:scene3d>
            <a:camera prst="perspectiveHeroicExtremeRightFacing" fov="3600000">
              <a:rot lat="21346360" lon="21254574" rev="21251967"/>
            </a:camera>
            <a:lightRig rig="threePt" dir="t"/>
          </a:scene3d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1FBFA1BA-5BDB-446C-A876-6ACDBDCAFCB8}"/>
              </a:ext>
            </a:extLst>
          </p:cNvPr>
          <p:cNvGrpSpPr/>
          <p:nvPr/>
        </p:nvGrpSpPr>
        <p:grpSpPr>
          <a:xfrm>
            <a:off x="999898" y="-475513"/>
            <a:ext cx="2188260" cy="1690043"/>
            <a:chOff x="3155825" y="311476"/>
            <a:chExt cx="2188260" cy="1690043"/>
          </a:xfrm>
        </p:grpSpPr>
        <p:sp>
          <p:nvSpPr>
            <p:cNvPr id="62" name="Cube 61">
              <a:extLst>
                <a:ext uri="{FF2B5EF4-FFF2-40B4-BE49-F238E27FC236}">
                  <a16:creationId xmlns:a16="http://schemas.microsoft.com/office/drawing/2014/main" id="{59F2A204-4C34-4D7C-84BF-832EE07FAC23}"/>
                </a:ext>
              </a:extLst>
            </p:cNvPr>
            <p:cNvSpPr/>
            <p:nvPr/>
          </p:nvSpPr>
          <p:spPr>
            <a:xfrm flipH="1">
              <a:off x="3476625" y="311476"/>
              <a:ext cx="1664667" cy="1690043"/>
            </a:xfrm>
            <a:prstGeom prst="cube">
              <a:avLst>
                <a:gd name="adj" fmla="val 14939"/>
              </a:avLst>
            </a:prstGeom>
            <a:solidFill>
              <a:schemeClr val="bg1">
                <a:lumMod val="50000"/>
                <a:alpha val="74000"/>
              </a:schemeClr>
            </a:solidFill>
            <a:ln>
              <a:solidFill>
                <a:schemeClr val="tx1"/>
              </a:solidFill>
            </a:ln>
            <a:scene3d>
              <a:camera prst="perspectiveContrastingRightFacing" fov="7200000">
                <a:rot lat="0" lon="0" rev="0"/>
              </a:camera>
              <a:lightRig rig="twoPt" dir="t">
                <a:rot lat="0" lon="0" rev="10200000"/>
              </a:lightRig>
            </a:scene3d>
            <a:sp3d prstMaterial="flat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1" name="Flowchart: Terminator 25">
              <a:extLst>
                <a:ext uri="{FF2B5EF4-FFF2-40B4-BE49-F238E27FC236}">
                  <a16:creationId xmlns:a16="http://schemas.microsoft.com/office/drawing/2014/main" id="{313D115E-E654-4052-98E1-9C906FF9D194}"/>
                </a:ext>
              </a:extLst>
            </p:cNvPr>
            <p:cNvSpPr/>
            <p:nvPr/>
          </p:nvSpPr>
          <p:spPr>
            <a:xfrm>
              <a:off x="3155825" y="983237"/>
              <a:ext cx="1122703" cy="47133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1237 w 21600"/>
                <a:gd name="connsiteY6" fmla="*/ 14323 h 21600"/>
                <a:gd name="connsiteX0" fmla="*/ 0 w 21557"/>
                <a:gd name="connsiteY0" fmla="*/ 13614 h 21600"/>
                <a:gd name="connsiteX1" fmla="*/ 3432 w 21557"/>
                <a:gd name="connsiteY1" fmla="*/ 0 h 21600"/>
                <a:gd name="connsiteX2" fmla="*/ 18082 w 21557"/>
                <a:gd name="connsiteY2" fmla="*/ 0 h 21600"/>
                <a:gd name="connsiteX3" fmla="*/ 21557 w 21557"/>
                <a:gd name="connsiteY3" fmla="*/ 10800 h 21600"/>
                <a:gd name="connsiteX4" fmla="*/ 18082 w 21557"/>
                <a:gd name="connsiteY4" fmla="*/ 21600 h 21600"/>
                <a:gd name="connsiteX5" fmla="*/ 3432 w 21557"/>
                <a:gd name="connsiteY5" fmla="*/ 21600 h 21600"/>
                <a:gd name="connsiteX6" fmla="*/ 1194 w 21557"/>
                <a:gd name="connsiteY6" fmla="*/ 14323 h 21600"/>
                <a:gd name="connsiteX0" fmla="*/ 81 w 21638"/>
                <a:gd name="connsiteY0" fmla="*/ 13614 h 21600"/>
                <a:gd name="connsiteX1" fmla="*/ 3513 w 21638"/>
                <a:gd name="connsiteY1" fmla="*/ 0 h 21600"/>
                <a:gd name="connsiteX2" fmla="*/ 18163 w 21638"/>
                <a:gd name="connsiteY2" fmla="*/ 0 h 21600"/>
                <a:gd name="connsiteX3" fmla="*/ 21638 w 21638"/>
                <a:gd name="connsiteY3" fmla="*/ 10800 h 21600"/>
                <a:gd name="connsiteX4" fmla="*/ 18163 w 21638"/>
                <a:gd name="connsiteY4" fmla="*/ 21600 h 21600"/>
                <a:gd name="connsiteX5" fmla="*/ 3513 w 21638"/>
                <a:gd name="connsiteY5" fmla="*/ 21600 h 21600"/>
                <a:gd name="connsiteX6" fmla="*/ 1275 w 21638"/>
                <a:gd name="connsiteY6" fmla="*/ 14323 h 21600"/>
                <a:gd name="connsiteX0" fmla="*/ 237 w 21794"/>
                <a:gd name="connsiteY0" fmla="*/ 13614 h 21600"/>
                <a:gd name="connsiteX1" fmla="*/ 3669 w 21794"/>
                <a:gd name="connsiteY1" fmla="*/ 0 h 21600"/>
                <a:gd name="connsiteX2" fmla="*/ 18319 w 21794"/>
                <a:gd name="connsiteY2" fmla="*/ 0 h 21600"/>
                <a:gd name="connsiteX3" fmla="*/ 21794 w 21794"/>
                <a:gd name="connsiteY3" fmla="*/ 10800 h 21600"/>
                <a:gd name="connsiteX4" fmla="*/ 18319 w 21794"/>
                <a:gd name="connsiteY4" fmla="*/ 21600 h 21600"/>
                <a:gd name="connsiteX5" fmla="*/ 3669 w 21794"/>
                <a:gd name="connsiteY5" fmla="*/ 21600 h 21600"/>
                <a:gd name="connsiteX6" fmla="*/ 1431 w 21794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348 w 21711"/>
                <a:gd name="connsiteY6" fmla="*/ 14323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54 w 21711"/>
                <a:gd name="connsiteY0" fmla="*/ 13614 h 21600"/>
                <a:gd name="connsiteX1" fmla="*/ 3586 w 21711"/>
                <a:gd name="connsiteY1" fmla="*/ 0 h 21600"/>
                <a:gd name="connsiteX2" fmla="*/ 18236 w 21711"/>
                <a:gd name="connsiteY2" fmla="*/ 0 h 21600"/>
                <a:gd name="connsiteX3" fmla="*/ 21711 w 21711"/>
                <a:gd name="connsiteY3" fmla="*/ 10800 h 21600"/>
                <a:gd name="connsiteX4" fmla="*/ 18236 w 21711"/>
                <a:gd name="connsiteY4" fmla="*/ 21600 h 21600"/>
                <a:gd name="connsiteX5" fmla="*/ 3586 w 21711"/>
                <a:gd name="connsiteY5" fmla="*/ 21600 h 21600"/>
                <a:gd name="connsiteX6" fmla="*/ 1168 w 21711"/>
                <a:gd name="connsiteY6" fmla="*/ 18276 h 21600"/>
                <a:gd name="connsiteX0" fmla="*/ 149 w 21792"/>
                <a:gd name="connsiteY0" fmla="*/ 11534 h 21600"/>
                <a:gd name="connsiteX1" fmla="*/ 3667 w 21792"/>
                <a:gd name="connsiteY1" fmla="*/ 0 h 21600"/>
                <a:gd name="connsiteX2" fmla="*/ 18317 w 21792"/>
                <a:gd name="connsiteY2" fmla="*/ 0 h 21600"/>
                <a:gd name="connsiteX3" fmla="*/ 21792 w 21792"/>
                <a:gd name="connsiteY3" fmla="*/ 10800 h 21600"/>
                <a:gd name="connsiteX4" fmla="*/ 18317 w 21792"/>
                <a:gd name="connsiteY4" fmla="*/ 21600 h 21600"/>
                <a:gd name="connsiteX5" fmla="*/ 3667 w 21792"/>
                <a:gd name="connsiteY5" fmla="*/ 21600 h 21600"/>
                <a:gd name="connsiteX6" fmla="*/ 1249 w 21792"/>
                <a:gd name="connsiteY6" fmla="*/ 18276 h 21600"/>
                <a:gd name="connsiteX0" fmla="*/ 4 w 21647"/>
                <a:gd name="connsiteY0" fmla="*/ 11534 h 21600"/>
                <a:gd name="connsiteX1" fmla="*/ 3522 w 21647"/>
                <a:gd name="connsiteY1" fmla="*/ 0 h 21600"/>
                <a:gd name="connsiteX2" fmla="*/ 18172 w 21647"/>
                <a:gd name="connsiteY2" fmla="*/ 0 h 21600"/>
                <a:gd name="connsiteX3" fmla="*/ 21647 w 21647"/>
                <a:gd name="connsiteY3" fmla="*/ 10800 h 21600"/>
                <a:gd name="connsiteX4" fmla="*/ 18172 w 21647"/>
                <a:gd name="connsiteY4" fmla="*/ 21600 h 21600"/>
                <a:gd name="connsiteX5" fmla="*/ 3522 w 21647"/>
                <a:gd name="connsiteY5" fmla="*/ 21600 h 21600"/>
                <a:gd name="connsiteX6" fmla="*/ 1104 w 21647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3524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00"/>
                <a:gd name="connsiteX1" fmla="*/ 3524 w 21649"/>
                <a:gd name="connsiteY1" fmla="*/ 0 h 21600"/>
                <a:gd name="connsiteX2" fmla="*/ 18174 w 21649"/>
                <a:gd name="connsiteY2" fmla="*/ 0 h 21600"/>
                <a:gd name="connsiteX3" fmla="*/ 21649 w 21649"/>
                <a:gd name="connsiteY3" fmla="*/ 10800 h 21600"/>
                <a:gd name="connsiteX4" fmla="*/ 18174 w 21649"/>
                <a:gd name="connsiteY4" fmla="*/ 21600 h 21600"/>
                <a:gd name="connsiteX5" fmla="*/ 7217 w 21649"/>
                <a:gd name="connsiteY5" fmla="*/ 21600 h 21600"/>
                <a:gd name="connsiteX6" fmla="*/ 1106 w 21649"/>
                <a:gd name="connsiteY6" fmla="*/ 18276 h 21600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008 w 21649"/>
                <a:gd name="connsiteY6" fmla="*/ 19499 h 21616"/>
                <a:gd name="connsiteX0" fmla="*/ 6 w 21649"/>
                <a:gd name="connsiteY0" fmla="*/ 11534 h 21616"/>
                <a:gd name="connsiteX1" fmla="*/ 3524 w 21649"/>
                <a:gd name="connsiteY1" fmla="*/ 0 h 21616"/>
                <a:gd name="connsiteX2" fmla="*/ 18174 w 21649"/>
                <a:gd name="connsiteY2" fmla="*/ 0 h 21616"/>
                <a:gd name="connsiteX3" fmla="*/ 21649 w 21649"/>
                <a:gd name="connsiteY3" fmla="*/ 10800 h 21616"/>
                <a:gd name="connsiteX4" fmla="*/ 18174 w 21649"/>
                <a:gd name="connsiteY4" fmla="*/ 21600 h 21616"/>
                <a:gd name="connsiteX5" fmla="*/ 7217 w 21649"/>
                <a:gd name="connsiteY5" fmla="*/ 21600 h 21616"/>
                <a:gd name="connsiteX6" fmla="*/ 2395 w 21649"/>
                <a:gd name="connsiteY6" fmla="*/ 19499 h 21616"/>
                <a:gd name="connsiteX0" fmla="*/ 6 w 21802"/>
                <a:gd name="connsiteY0" fmla="*/ 13172 h 21616"/>
                <a:gd name="connsiteX1" fmla="*/ 3677 w 21802"/>
                <a:gd name="connsiteY1" fmla="*/ 0 h 21616"/>
                <a:gd name="connsiteX2" fmla="*/ 18327 w 21802"/>
                <a:gd name="connsiteY2" fmla="*/ 0 h 21616"/>
                <a:gd name="connsiteX3" fmla="*/ 21802 w 21802"/>
                <a:gd name="connsiteY3" fmla="*/ 10800 h 21616"/>
                <a:gd name="connsiteX4" fmla="*/ 18327 w 21802"/>
                <a:gd name="connsiteY4" fmla="*/ 21600 h 21616"/>
                <a:gd name="connsiteX5" fmla="*/ 7370 w 21802"/>
                <a:gd name="connsiteY5" fmla="*/ 21600 h 21616"/>
                <a:gd name="connsiteX6" fmla="*/ 2548 w 21802"/>
                <a:gd name="connsiteY6" fmla="*/ 19499 h 21616"/>
                <a:gd name="connsiteX0" fmla="*/ 6 w 21802"/>
                <a:gd name="connsiteY0" fmla="*/ 13172 h 21633"/>
                <a:gd name="connsiteX1" fmla="*/ 3677 w 21802"/>
                <a:gd name="connsiteY1" fmla="*/ 0 h 21633"/>
                <a:gd name="connsiteX2" fmla="*/ 18327 w 21802"/>
                <a:gd name="connsiteY2" fmla="*/ 0 h 21633"/>
                <a:gd name="connsiteX3" fmla="*/ 21802 w 21802"/>
                <a:gd name="connsiteY3" fmla="*/ 10800 h 21633"/>
                <a:gd name="connsiteX4" fmla="*/ 18327 w 21802"/>
                <a:gd name="connsiteY4" fmla="*/ 21600 h 21633"/>
                <a:gd name="connsiteX5" fmla="*/ 7370 w 21802"/>
                <a:gd name="connsiteY5" fmla="*/ 21600 h 21633"/>
                <a:gd name="connsiteX6" fmla="*/ 3391 w 21802"/>
                <a:gd name="connsiteY6" fmla="*/ 19608 h 21633"/>
                <a:gd name="connsiteX0" fmla="*/ 9 w 21230"/>
                <a:gd name="connsiteY0" fmla="*/ 13063 h 21633"/>
                <a:gd name="connsiteX1" fmla="*/ 3105 w 21230"/>
                <a:gd name="connsiteY1" fmla="*/ 0 h 21633"/>
                <a:gd name="connsiteX2" fmla="*/ 17755 w 21230"/>
                <a:gd name="connsiteY2" fmla="*/ 0 h 21633"/>
                <a:gd name="connsiteX3" fmla="*/ 21230 w 21230"/>
                <a:gd name="connsiteY3" fmla="*/ 10800 h 21633"/>
                <a:gd name="connsiteX4" fmla="*/ 17755 w 21230"/>
                <a:gd name="connsiteY4" fmla="*/ 21600 h 21633"/>
                <a:gd name="connsiteX5" fmla="*/ 6798 w 21230"/>
                <a:gd name="connsiteY5" fmla="*/ 21600 h 21633"/>
                <a:gd name="connsiteX6" fmla="*/ 2819 w 21230"/>
                <a:gd name="connsiteY6" fmla="*/ 19608 h 21633"/>
                <a:gd name="connsiteX0" fmla="*/ 324 w 21545"/>
                <a:gd name="connsiteY0" fmla="*/ 13063 h 21633"/>
                <a:gd name="connsiteX1" fmla="*/ 3420 w 21545"/>
                <a:gd name="connsiteY1" fmla="*/ 0 h 21633"/>
                <a:gd name="connsiteX2" fmla="*/ 18070 w 21545"/>
                <a:gd name="connsiteY2" fmla="*/ 0 h 21633"/>
                <a:gd name="connsiteX3" fmla="*/ 21545 w 21545"/>
                <a:gd name="connsiteY3" fmla="*/ 10800 h 21633"/>
                <a:gd name="connsiteX4" fmla="*/ 18070 w 21545"/>
                <a:gd name="connsiteY4" fmla="*/ 21600 h 21633"/>
                <a:gd name="connsiteX5" fmla="*/ 7113 w 21545"/>
                <a:gd name="connsiteY5" fmla="*/ 21600 h 21633"/>
                <a:gd name="connsiteX6" fmla="*/ 3134 w 21545"/>
                <a:gd name="connsiteY6" fmla="*/ 19608 h 21633"/>
                <a:gd name="connsiteX0" fmla="*/ 456 w 20642"/>
                <a:gd name="connsiteY0" fmla="*/ 13063 h 21633"/>
                <a:gd name="connsiteX1" fmla="*/ 2517 w 20642"/>
                <a:gd name="connsiteY1" fmla="*/ 0 h 21633"/>
                <a:gd name="connsiteX2" fmla="*/ 17167 w 20642"/>
                <a:gd name="connsiteY2" fmla="*/ 0 h 21633"/>
                <a:gd name="connsiteX3" fmla="*/ 20642 w 20642"/>
                <a:gd name="connsiteY3" fmla="*/ 10800 h 21633"/>
                <a:gd name="connsiteX4" fmla="*/ 17167 w 20642"/>
                <a:gd name="connsiteY4" fmla="*/ 21600 h 21633"/>
                <a:gd name="connsiteX5" fmla="*/ 6210 w 20642"/>
                <a:gd name="connsiteY5" fmla="*/ 21600 h 21633"/>
                <a:gd name="connsiteX6" fmla="*/ 2231 w 20642"/>
                <a:gd name="connsiteY6" fmla="*/ 19608 h 21633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116 w 20642"/>
                <a:gd name="connsiteY6" fmla="*/ 18734 h 21600"/>
                <a:gd name="connsiteX0" fmla="*/ 456 w 20642"/>
                <a:gd name="connsiteY0" fmla="*/ 13063 h 21650"/>
                <a:gd name="connsiteX1" fmla="*/ 2517 w 20642"/>
                <a:gd name="connsiteY1" fmla="*/ 0 h 21650"/>
                <a:gd name="connsiteX2" fmla="*/ 17167 w 20642"/>
                <a:gd name="connsiteY2" fmla="*/ 0 h 21650"/>
                <a:gd name="connsiteX3" fmla="*/ 20642 w 20642"/>
                <a:gd name="connsiteY3" fmla="*/ 10800 h 21650"/>
                <a:gd name="connsiteX4" fmla="*/ 17167 w 20642"/>
                <a:gd name="connsiteY4" fmla="*/ 21600 h 21650"/>
                <a:gd name="connsiteX5" fmla="*/ 6210 w 20642"/>
                <a:gd name="connsiteY5" fmla="*/ 21600 h 21650"/>
                <a:gd name="connsiteX6" fmla="*/ 2116 w 20642"/>
                <a:gd name="connsiteY6" fmla="*/ 18734 h 21650"/>
                <a:gd name="connsiteX0" fmla="*/ 456 w 20642"/>
                <a:gd name="connsiteY0" fmla="*/ 13063 h 21843"/>
                <a:gd name="connsiteX1" fmla="*/ 2517 w 20642"/>
                <a:gd name="connsiteY1" fmla="*/ 0 h 21843"/>
                <a:gd name="connsiteX2" fmla="*/ 17167 w 20642"/>
                <a:gd name="connsiteY2" fmla="*/ 0 h 21843"/>
                <a:gd name="connsiteX3" fmla="*/ 20642 w 20642"/>
                <a:gd name="connsiteY3" fmla="*/ 10800 h 21843"/>
                <a:gd name="connsiteX4" fmla="*/ 17167 w 20642"/>
                <a:gd name="connsiteY4" fmla="*/ 21600 h 21843"/>
                <a:gd name="connsiteX5" fmla="*/ 6210 w 20642"/>
                <a:gd name="connsiteY5" fmla="*/ 21600 h 21843"/>
                <a:gd name="connsiteX6" fmla="*/ 1771 w 20642"/>
                <a:gd name="connsiteY6" fmla="*/ 19389 h 21843"/>
                <a:gd name="connsiteX0" fmla="*/ 456 w 20642"/>
                <a:gd name="connsiteY0" fmla="*/ 13063 h 21730"/>
                <a:gd name="connsiteX1" fmla="*/ 2517 w 20642"/>
                <a:gd name="connsiteY1" fmla="*/ 0 h 21730"/>
                <a:gd name="connsiteX2" fmla="*/ 17167 w 20642"/>
                <a:gd name="connsiteY2" fmla="*/ 0 h 21730"/>
                <a:gd name="connsiteX3" fmla="*/ 20642 w 20642"/>
                <a:gd name="connsiteY3" fmla="*/ 10800 h 21730"/>
                <a:gd name="connsiteX4" fmla="*/ 17167 w 20642"/>
                <a:gd name="connsiteY4" fmla="*/ 21600 h 21730"/>
                <a:gd name="connsiteX5" fmla="*/ 6210 w 20642"/>
                <a:gd name="connsiteY5" fmla="*/ 21600 h 21730"/>
                <a:gd name="connsiteX6" fmla="*/ 1809 w 20642"/>
                <a:gd name="connsiteY6" fmla="*/ 19061 h 21730"/>
                <a:gd name="connsiteX0" fmla="*/ 456 w 20642"/>
                <a:gd name="connsiteY0" fmla="*/ 13063 h 21679"/>
                <a:gd name="connsiteX1" fmla="*/ 2517 w 20642"/>
                <a:gd name="connsiteY1" fmla="*/ 0 h 21679"/>
                <a:gd name="connsiteX2" fmla="*/ 17167 w 20642"/>
                <a:gd name="connsiteY2" fmla="*/ 0 h 21679"/>
                <a:gd name="connsiteX3" fmla="*/ 20642 w 20642"/>
                <a:gd name="connsiteY3" fmla="*/ 10800 h 21679"/>
                <a:gd name="connsiteX4" fmla="*/ 17167 w 20642"/>
                <a:gd name="connsiteY4" fmla="*/ 21600 h 21679"/>
                <a:gd name="connsiteX5" fmla="*/ 6210 w 20642"/>
                <a:gd name="connsiteY5" fmla="*/ 21600 h 21679"/>
                <a:gd name="connsiteX6" fmla="*/ 1809 w 20642"/>
                <a:gd name="connsiteY6" fmla="*/ 19061 h 21679"/>
                <a:gd name="connsiteX0" fmla="*/ 456 w 20642"/>
                <a:gd name="connsiteY0" fmla="*/ 13063 h 21639"/>
                <a:gd name="connsiteX1" fmla="*/ 2517 w 20642"/>
                <a:gd name="connsiteY1" fmla="*/ 0 h 21639"/>
                <a:gd name="connsiteX2" fmla="*/ 17167 w 20642"/>
                <a:gd name="connsiteY2" fmla="*/ 0 h 21639"/>
                <a:gd name="connsiteX3" fmla="*/ 20642 w 20642"/>
                <a:gd name="connsiteY3" fmla="*/ 10800 h 21639"/>
                <a:gd name="connsiteX4" fmla="*/ 17167 w 20642"/>
                <a:gd name="connsiteY4" fmla="*/ 21600 h 21639"/>
                <a:gd name="connsiteX5" fmla="*/ 6210 w 20642"/>
                <a:gd name="connsiteY5" fmla="*/ 21600 h 21639"/>
                <a:gd name="connsiteX6" fmla="*/ 1809 w 20642"/>
                <a:gd name="connsiteY6" fmla="*/ 19061 h 21639"/>
                <a:gd name="connsiteX0" fmla="*/ 456 w 20642"/>
                <a:gd name="connsiteY0" fmla="*/ 13063 h 21932"/>
                <a:gd name="connsiteX1" fmla="*/ 2517 w 20642"/>
                <a:gd name="connsiteY1" fmla="*/ 0 h 21932"/>
                <a:gd name="connsiteX2" fmla="*/ 17167 w 20642"/>
                <a:gd name="connsiteY2" fmla="*/ 0 h 21932"/>
                <a:gd name="connsiteX3" fmla="*/ 20642 w 20642"/>
                <a:gd name="connsiteY3" fmla="*/ 10800 h 21932"/>
                <a:gd name="connsiteX4" fmla="*/ 17167 w 20642"/>
                <a:gd name="connsiteY4" fmla="*/ 21600 h 21932"/>
                <a:gd name="connsiteX5" fmla="*/ 6210 w 20642"/>
                <a:gd name="connsiteY5" fmla="*/ 21600 h 21932"/>
                <a:gd name="connsiteX6" fmla="*/ 2039 w 20642"/>
                <a:gd name="connsiteY6" fmla="*/ 19935 h 21932"/>
                <a:gd name="connsiteX0" fmla="*/ 456 w 20642"/>
                <a:gd name="connsiteY0" fmla="*/ 13063 h 21750"/>
                <a:gd name="connsiteX1" fmla="*/ 2517 w 20642"/>
                <a:gd name="connsiteY1" fmla="*/ 0 h 21750"/>
                <a:gd name="connsiteX2" fmla="*/ 17167 w 20642"/>
                <a:gd name="connsiteY2" fmla="*/ 0 h 21750"/>
                <a:gd name="connsiteX3" fmla="*/ 20642 w 20642"/>
                <a:gd name="connsiteY3" fmla="*/ 10800 h 21750"/>
                <a:gd name="connsiteX4" fmla="*/ 17167 w 20642"/>
                <a:gd name="connsiteY4" fmla="*/ 21600 h 21750"/>
                <a:gd name="connsiteX5" fmla="*/ 6210 w 20642"/>
                <a:gd name="connsiteY5" fmla="*/ 21600 h 21750"/>
                <a:gd name="connsiteX6" fmla="*/ 2039 w 20642"/>
                <a:gd name="connsiteY6" fmla="*/ 19935 h 21750"/>
                <a:gd name="connsiteX0" fmla="*/ 456 w 20642"/>
                <a:gd name="connsiteY0" fmla="*/ 13063 h 21783"/>
                <a:gd name="connsiteX1" fmla="*/ 2517 w 20642"/>
                <a:gd name="connsiteY1" fmla="*/ 0 h 21783"/>
                <a:gd name="connsiteX2" fmla="*/ 17167 w 20642"/>
                <a:gd name="connsiteY2" fmla="*/ 0 h 21783"/>
                <a:gd name="connsiteX3" fmla="*/ 20642 w 20642"/>
                <a:gd name="connsiteY3" fmla="*/ 10800 h 21783"/>
                <a:gd name="connsiteX4" fmla="*/ 17167 w 20642"/>
                <a:gd name="connsiteY4" fmla="*/ 21600 h 21783"/>
                <a:gd name="connsiteX5" fmla="*/ 6210 w 20642"/>
                <a:gd name="connsiteY5" fmla="*/ 21600 h 21783"/>
                <a:gd name="connsiteX6" fmla="*/ 2039 w 20642"/>
                <a:gd name="connsiteY6" fmla="*/ 19935 h 21783"/>
                <a:gd name="connsiteX0" fmla="*/ 456 w 20642"/>
                <a:gd name="connsiteY0" fmla="*/ 13063 h 21743"/>
                <a:gd name="connsiteX1" fmla="*/ 2517 w 20642"/>
                <a:gd name="connsiteY1" fmla="*/ 0 h 21743"/>
                <a:gd name="connsiteX2" fmla="*/ 17167 w 20642"/>
                <a:gd name="connsiteY2" fmla="*/ 0 h 21743"/>
                <a:gd name="connsiteX3" fmla="*/ 20642 w 20642"/>
                <a:gd name="connsiteY3" fmla="*/ 10800 h 21743"/>
                <a:gd name="connsiteX4" fmla="*/ 17167 w 20642"/>
                <a:gd name="connsiteY4" fmla="*/ 21600 h 21743"/>
                <a:gd name="connsiteX5" fmla="*/ 6210 w 20642"/>
                <a:gd name="connsiteY5" fmla="*/ 21600 h 21743"/>
                <a:gd name="connsiteX6" fmla="*/ 2576 w 20642"/>
                <a:gd name="connsiteY6" fmla="*/ 19826 h 21743"/>
                <a:gd name="connsiteX0" fmla="*/ 456 w 20642"/>
                <a:gd name="connsiteY0" fmla="*/ 13063 h 21608"/>
                <a:gd name="connsiteX1" fmla="*/ 2517 w 20642"/>
                <a:gd name="connsiteY1" fmla="*/ 0 h 21608"/>
                <a:gd name="connsiteX2" fmla="*/ 17167 w 20642"/>
                <a:gd name="connsiteY2" fmla="*/ 0 h 21608"/>
                <a:gd name="connsiteX3" fmla="*/ 20642 w 20642"/>
                <a:gd name="connsiteY3" fmla="*/ 10800 h 21608"/>
                <a:gd name="connsiteX4" fmla="*/ 17167 w 20642"/>
                <a:gd name="connsiteY4" fmla="*/ 21600 h 21608"/>
                <a:gd name="connsiteX5" fmla="*/ 6210 w 20642"/>
                <a:gd name="connsiteY5" fmla="*/ 21600 h 21608"/>
                <a:gd name="connsiteX6" fmla="*/ 2576 w 20642"/>
                <a:gd name="connsiteY6" fmla="*/ 19826 h 21608"/>
                <a:gd name="connsiteX0" fmla="*/ 456 w 20642"/>
                <a:gd name="connsiteY0" fmla="*/ 13063 h 21796"/>
                <a:gd name="connsiteX1" fmla="*/ 2517 w 20642"/>
                <a:gd name="connsiteY1" fmla="*/ 0 h 21796"/>
                <a:gd name="connsiteX2" fmla="*/ 17167 w 20642"/>
                <a:gd name="connsiteY2" fmla="*/ 0 h 21796"/>
                <a:gd name="connsiteX3" fmla="*/ 20642 w 20642"/>
                <a:gd name="connsiteY3" fmla="*/ 10800 h 21796"/>
                <a:gd name="connsiteX4" fmla="*/ 17167 w 20642"/>
                <a:gd name="connsiteY4" fmla="*/ 21600 h 21796"/>
                <a:gd name="connsiteX5" fmla="*/ 6210 w 20642"/>
                <a:gd name="connsiteY5" fmla="*/ 21600 h 21796"/>
                <a:gd name="connsiteX6" fmla="*/ 1579 w 20642"/>
                <a:gd name="connsiteY6" fmla="*/ 20481 h 21796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1579 w 20642"/>
                <a:gd name="connsiteY6" fmla="*/ 20481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882 w 20642"/>
                <a:gd name="connsiteY6" fmla="*/ 20263 h 21600"/>
                <a:gd name="connsiteX0" fmla="*/ 456 w 20642"/>
                <a:gd name="connsiteY0" fmla="*/ 13063 h 21615"/>
                <a:gd name="connsiteX1" fmla="*/ 2517 w 20642"/>
                <a:gd name="connsiteY1" fmla="*/ 0 h 21615"/>
                <a:gd name="connsiteX2" fmla="*/ 17167 w 20642"/>
                <a:gd name="connsiteY2" fmla="*/ 0 h 21615"/>
                <a:gd name="connsiteX3" fmla="*/ 20642 w 20642"/>
                <a:gd name="connsiteY3" fmla="*/ 10800 h 21615"/>
                <a:gd name="connsiteX4" fmla="*/ 17167 w 20642"/>
                <a:gd name="connsiteY4" fmla="*/ 21600 h 21615"/>
                <a:gd name="connsiteX5" fmla="*/ 6210 w 20642"/>
                <a:gd name="connsiteY5" fmla="*/ 21600 h 21615"/>
                <a:gd name="connsiteX6" fmla="*/ 2920 w 20642"/>
                <a:gd name="connsiteY6" fmla="*/ 21246 h 21615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700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1028 h 21600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732"/>
                <a:gd name="connsiteX1" fmla="*/ 2517 w 20642"/>
                <a:gd name="connsiteY1" fmla="*/ 0 h 21732"/>
                <a:gd name="connsiteX2" fmla="*/ 17167 w 20642"/>
                <a:gd name="connsiteY2" fmla="*/ 0 h 21732"/>
                <a:gd name="connsiteX3" fmla="*/ 20642 w 20642"/>
                <a:gd name="connsiteY3" fmla="*/ 10800 h 21732"/>
                <a:gd name="connsiteX4" fmla="*/ 17167 w 20642"/>
                <a:gd name="connsiteY4" fmla="*/ 21600 h 21732"/>
                <a:gd name="connsiteX5" fmla="*/ 6210 w 20642"/>
                <a:gd name="connsiteY5" fmla="*/ 21600 h 21732"/>
                <a:gd name="connsiteX6" fmla="*/ 2958 w 20642"/>
                <a:gd name="connsiteY6" fmla="*/ 20591 h 21732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4"/>
                <a:gd name="connsiteX1" fmla="*/ 2517 w 20642"/>
                <a:gd name="connsiteY1" fmla="*/ 0 h 21604"/>
                <a:gd name="connsiteX2" fmla="*/ 17167 w 20642"/>
                <a:gd name="connsiteY2" fmla="*/ 0 h 21604"/>
                <a:gd name="connsiteX3" fmla="*/ 20642 w 20642"/>
                <a:gd name="connsiteY3" fmla="*/ 10800 h 21604"/>
                <a:gd name="connsiteX4" fmla="*/ 17167 w 20642"/>
                <a:gd name="connsiteY4" fmla="*/ 21600 h 21604"/>
                <a:gd name="connsiteX5" fmla="*/ 6210 w 20642"/>
                <a:gd name="connsiteY5" fmla="*/ 21600 h 21604"/>
                <a:gd name="connsiteX6" fmla="*/ 2958 w 20642"/>
                <a:gd name="connsiteY6" fmla="*/ 20591 h 21604"/>
                <a:gd name="connsiteX0" fmla="*/ 456 w 20642"/>
                <a:gd name="connsiteY0" fmla="*/ 13063 h 21600"/>
                <a:gd name="connsiteX1" fmla="*/ 2517 w 20642"/>
                <a:gd name="connsiteY1" fmla="*/ 0 h 21600"/>
                <a:gd name="connsiteX2" fmla="*/ 17167 w 20642"/>
                <a:gd name="connsiteY2" fmla="*/ 0 h 21600"/>
                <a:gd name="connsiteX3" fmla="*/ 20642 w 20642"/>
                <a:gd name="connsiteY3" fmla="*/ 10800 h 21600"/>
                <a:gd name="connsiteX4" fmla="*/ 17167 w 20642"/>
                <a:gd name="connsiteY4" fmla="*/ 21600 h 21600"/>
                <a:gd name="connsiteX5" fmla="*/ 6210 w 20642"/>
                <a:gd name="connsiteY5" fmla="*/ 21600 h 21600"/>
                <a:gd name="connsiteX6" fmla="*/ 2958 w 20642"/>
                <a:gd name="connsiteY6" fmla="*/ 20591 h 21600"/>
                <a:gd name="connsiteX0" fmla="*/ 407 w 20593"/>
                <a:gd name="connsiteY0" fmla="*/ 13063 h 21600"/>
                <a:gd name="connsiteX1" fmla="*/ 2468 w 20593"/>
                <a:gd name="connsiteY1" fmla="*/ 0 h 21600"/>
                <a:gd name="connsiteX2" fmla="*/ 17118 w 20593"/>
                <a:gd name="connsiteY2" fmla="*/ 0 h 21600"/>
                <a:gd name="connsiteX3" fmla="*/ 20593 w 20593"/>
                <a:gd name="connsiteY3" fmla="*/ 10800 h 21600"/>
                <a:gd name="connsiteX4" fmla="*/ 17118 w 20593"/>
                <a:gd name="connsiteY4" fmla="*/ 21600 h 21600"/>
                <a:gd name="connsiteX5" fmla="*/ 6161 w 20593"/>
                <a:gd name="connsiteY5" fmla="*/ 21600 h 21600"/>
                <a:gd name="connsiteX6" fmla="*/ 2909 w 20593"/>
                <a:gd name="connsiteY6" fmla="*/ 20591 h 21600"/>
                <a:gd name="connsiteX0" fmla="*/ 587 w 20773"/>
                <a:gd name="connsiteY0" fmla="*/ 13063 h 21600"/>
                <a:gd name="connsiteX1" fmla="*/ 2648 w 20773"/>
                <a:gd name="connsiteY1" fmla="*/ 0 h 21600"/>
                <a:gd name="connsiteX2" fmla="*/ 17298 w 20773"/>
                <a:gd name="connsiteY2" fmla="*/ 0 h 21600"/>
                <a:gd name="connsiteX3" fmla="*/ 20773 w 20773"/>
                <a:gd name="connsiteY3" fmla="*/ 10800 h 21600"/>
                <a:gd name="connsiteX4" fmla="*/ 17298 w 20773"/>
                <a:gd name="connsiteY4" fmla="*/ 21600 h 21600"/>
                <a:gd name="connsiteX5" fmla="*/ 6341 w 20773"/>
                <a:gd name="connsiteY5" fmla="*/ 21600 h 21600"/>
                <a:gd name="connsiteX6" fmla="*/ 3089 w 20773"/>
                <a:gd name="connsiteY6" fmla="*/ 20591 h 21600"/>
                <a:gd name="connsiteX0" fmla="*/ 508 w 20694"/>
                <a:gd name="connsiteY0" fmla="*/ 13063 h 21600"/>
                <a:gd name="connsiteX1" fmla="*/ 3067 w 20694"/>
                <a:gd name="connsiteY1" fmla="*/ 0 h 21600"/>
                <a:gd name="connsiteX2" fmla="*/ 17219 w 20694"/>
                <a:gd name="connsiteY2" fmla="*/ 0 h 21600"/>
                <a:gd name="connsiteX3" fmla="*/ 20694 w 20694"/>
                <a:gd name="connsiteY3" fmla="*/ 10800 h 21600"/>
                <a:gd name="connsiteX4" fmla="*/ 17219 w 20694"/>
                <a:gd name="connsiteY4" fmla="*/ 21600 h 21600"/>
                <a:gd name="connsiteX5" fmla="*/ 6262 w 20694"/>
                <a:gd name="connsiteY5" fmla="*/ 21600 h 21600"/>
                <a:gd name="connsiteX6" fmla="*/ 3010 w 20694"/>
                <a:gd name="connsiteY6" fmla="*/ 20591 h 21600"/>
                <a:gd name="connsiteX0" fmla="*/ 685 w 20871"/>
                <a:gd name="connsiteY0" fmla="*/ 13063 h 21600"/>
                <a:gd name="connsiteX1" fmla="*/ 3244 w 20871"/>
                <a:gd name="connsiteY1" fmla="*/ 0 h 21600"/>
                <a:gd name="connsiteX2" fmla="*/ 17396 w 20871"/>
                <a:gd name="connsiteY2" fmla="*/ 0 h 21600"/>
                <a:gd name="connsiteX3" fmla="*/ 20871 w 20871"/>
                <a:gd name="connsiteY3" fmla="*/ 10800 h 21600"/>
                <a:gd name="connsiteX4" fmla="*/ 17396 w 20871"/>
                <a:gd name="connsiteY4" fmla="*/ 21600 h 21600"/>
                <a:gd name="connsiteX5" fmla="*/ 6439 w 20871"/>
                <a:gd name="connsiteY5" fmla="*/ 21600 h 21600"/>
                <a:gd name="connsiteX6" fmla="*/ 3187 w 20871"/>
                <a:gd name="connsiteY6" fmla="*/ 20591 h 21600"/>
                <a:gd name="connsiteX0" fmla="*/ 476 w 20662"/>
                <a:gd name="connsiteY0" fmla="*/ 13063 h 21600"/>
                <a:gd name="connsiteX1" fmla="*/ 4300 w 20662"/>
                <a:gd name="connsiteY1" fmla="*/ 0 h 21600"/>
                <a:gd name="connsiteX2" fmla="*/ 17187 w 20662"/>
                <a:gd name="connsiteY2" fmla="*/ 0 h 21600"/>
                <a:gd name="connsiteX3" fmla="*/ 20662 w 20662"/>
                <a:gd name="connsiteY3" fmla="*/ 10800 h 21600"/>
                <a:gd name="connsiteX4" fmla="*/ 17187 w 20662"/>
                <a:gd name="connsiteY4" fmla="*/ 21600 h 21600"/>
                <a:gd name="connsiteX5" fmla="*/ 6230 w 20662"/>
                <a:gd name="connsiteY5" fmla="*/ 21600 h 21600"/>
                <a:gd name="connsiteX6" fmla="*/ 2978 w 20662"/>
                <a:gd name="connsiteY6" fmla="*/ 20591 h 21600"/>
                <a:gd name="connsiteX0" fmla="*/ 731 w 20917"/>
                <a:gd name="connsiteY0" fmla="*/ 13063 h 21600"/>
                <a:gd name="connsiteX1" fmla="*/ 4555 w 20917"/>
                <a:gd name="connsiteY1" fmla="*/ 0 h 21600"/>
                <a:gd name="connsiteX2" fmla="*/ 17442 w 20917"/>
                <a:gd name="connsiteY2" fmla="*/ 0 h 21600"/>
                <a:gd name="connsiteX3" fmla="*/ 20917 w 20917"/>
                <a:gd name="connsiteY3" fmla="*/ 10800 h 21600"/>
                <a:gd name="connsiteX4" fmla="*/ 17442 w 20917"/>
                <a:gd name="connsiteY4" fmla="*/ 21600 h 21600"/>
                <a:gd name="connsiteX5" fmla="*/ 6485 w 20917"/>
                <a:gd name="connsiteY5" fmla="*/ 21600 h 21600"/>
                <a:gd name="connsiteX6" fmla="*/ 3233 w 20917"/>
                <a:gd name="connsiteY6" fmla="*/ 20591 h 21600"/>
                <a:gd name="connsiteX0" fmla="*/ 768 w 20801"/>
                <a:gd name="connsiteY0" fmla="*/ 11644 h 21600"/>
                <a:gd name="connsiteX1" fmla="*/ 4439 w 20801"/>
                <a:gd name="connsiteY1" fmla="*/ 0 h 21600"/>
                <a:gd name="connsiteX2" fmla="*/ 17326 w 20801"/>
                <a:gd name="connsiteY2" fmla="*/ 0 h 21600"/>
                <a:gd name="connsiteX3" fmla="*/ 20801 w 20801"/>
                <a:gd name="connsiteY3" fmla="*/ 10800 h 21600"/>
                <a:gd name="connsiteX4" fmla="*/ 17326 w 20801"/>
                <a:gd name="connsiteY4" fmla="*/ 21600 h 21600"/>
                <a:gd name="connsiteX5" fmla="*/ 6369 w 20801"/>
                <a:gd name="connsiteY5" fmla="*/ 21600 h 21600"/>
                <a:gd name="connsiteX6" fmla="*/ 3117 w 20801"/>
                <a:gd name="connsiteY6" fmla="*/ 20591 h 21600"/>
                <a:gd name="connsiteX0" fmla="*/ 360 w 20393"/>
                <a:gd name="connsiteY0" fmla="*/ 11644 h 21600"/>
                <a:gd name="connsiteX1" fmla="*/ 4031 w 20393"/>
                <a:gd name="connsiteY1" fmla="*/ 0 h 21600"/>
                <a:gd name="connsiteX2" fmla="*/ 16918 w 20393"/>
                <a:gd name="connsiteY2" fmla="*/ 0 h 21600"/>
                <a:gd name="connsiteX3" fmla="*/ 20393 w 20393"/>
                <a:gd name="connsiteY3" fmla="*/ 10800 h 21600"/>
                <a:gd name="connsiteX4" fmla="*/ 16918 w 20393"/>
                <a:gd name="connsiteY4" fmla="*/ 21600 h 21600"/>
                <a:gd name="connsiteX5" fmla="*/ 5961 w 20393"/>
                <a:gd name="connsiteY5" fmla="*/ 21600 h 21600"/>
                <a:gd name="connsiteX6" fmla="*/ 2709 w 20393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156 w 20189"/>
                <a:gd name="connsiteY0" fmla="*/ 11644 h 21600"/>
                <a:gd name="connsiteX1" fmla="*/ 3827 w 20189"/>
                <a:gd name="connsiteY1" fmla="*/ 0 h 21600"/>
                <a:gd name="connsiteX2" fmla="*/ 16714 w 20189"/>
                <a:gd name="connsiteY2" fmla="*/ 0 h 21600"/>
                <a:gd name="connsiteX3" fmla="*/ 20189 w 20189"/>
                <a:gd name="connsiteY3" fmla="*/ 10800 h 21600"/>
                <a:gd name="connsiteX4" fmla="*/ 16714 w 20189"/>
                <a:gd name="connsiteY4" fmla="*/ 21600 h 21600"/>
                <a:gd name="connsiteX5" fmla="*/ 5757 w 20189"/>
                <a:gd name="connsiteY5" fmla="*/ 21600 h 21600"/>
                <a:gd name="connsiteX6" fmla="*/ 2505 w 20189"/>
                <a:gd name="connsiteY6" fmla="*/ 20591 h 21600"/>
                <a:gd name="connsiteX0" fmla="*/ 23 w 20056"/>
                <a:gd name="connsiteY0" fmla="*/ 11657 h 21613"/>
                <a:gd name="connsiteX1" fmla="*/ 3694 w 20056"/>
                <a:gd name="connsiteY1" fmla="*/ 13 h 21613"/>
                <a:gd name="connsiteX2" fmla="*/ 16581 w 20056"/>
                <a:gd name="connsiteY2" fmla="*/ 13 h 21613"/>
                <a:gd name="connsiteX3" fmla="*/ 20056 w 20056"/>
                <a:gd name="connsiteY3" fmla="*/ 10813 h 21613"/>
                <a:gd name="connsiteX4" fmla="*/ 16581 w 20056"/>
                <a:gd name="connsiteY4" fmla="*/ 21613 h 21613"/>
                <a:gd name="connsiteX5" fmla="*/ 5624 w 20056"/>
                <a:gd name="connsiteY5" fmla="*/ 21613 h 21613"/>
                <a:gd name="connsiteX6" fmla="*/ 2372 w 20056"/>
                <a:gd name="connsiteY6" fmla="*/ 20604 h 21613"/>
                <a:gd name="connsiteX0" fmla="*/ 23 w 18073"/>
                <a:gd name="connsiteY0" fmla="*/ 11657 h 21613"/>
                <a:gd name="connsiteX1" fmla="*/ 3694 w 18073"/>
                <a:gd name="connsiteY1" fmla="*/ 13 h 21613"/>
                <a:gd name="connsiteX2" fmla="*/ 16581 w 18073"/>
                <a:gd name="connsiteY2" fmla="*/ 13 h 21613"/>
                <a:gd name="connsiteX3" fmla="*/ 16581 w 18073"/>
                <a:gd name="connsiteY3" fmla="*/ 21613 h 21613"/>
                <a:gd name="connsiteX4" fmla="*/ 5624 w 18073"/>
                <a:gd name="connsiteY4" fmla="*/ 21613 h 21613"/>
                <a:gd name="connsiteX5" fmla="*/ 2372 w 18073"/>
                <a:gd name="connsiteY5" fmla="*/ 20604 h 21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073" h="21613">
                  <a:moveTo>
                    <a:pt x="23" y="11657"/>
                  </a:moveTo>
                  <a:cubicBezTo>
                    <a:pt x="-105" y="9718"/>
                    <a:pt x="203" y="-424"/>
                    <a:pt x="3694" y="13"/>
                  </a:cubicBezTo>
                  <a:lnTo>
                    <a:pt x="16581" y="13"/>
                  </a:lnTo>
                  <a:cubicBezTo>
                    <a:pt x="18729" y="3613"/>
                    <a:pt x="18407" y="18013"/>
                    <a:pt x="16581" y="21613"/>
                  </a:cubicBezTo>
                  <a:lnTo>
                    <a:pt x="5624" y="21613"/>
                  </a:lnTo>
                  <a:cubicBezTo>
                    <a:pt x="3705" y="21613"/>
                    <a:pt x="2972" y="21412"/>
                    <a:pt x="2372" y="20604"/>
                  </a:cubicBez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/>
              <a:lightRig rig="glow" dir="t"/>
            </a:scene3d>
            <a:sp3d>
              <a:bevelT w="152400" h="152400" prst="coolSlant"/>
              <a:bevelB w="25400" h="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64" name="Flowchart: Terminator 19">
              <a:extLst>
                <a:ext uri="{FF2B5EF4-FFF2-40B4-BE49-F238E27FC236}">
                  <a16:creationId xmlns:a16="http://schemas.microsoft.com/office/drawing/2014/main" id="{83F42132-0684-4699-BC91-9B51B9DC4209}"/>
                </a:ext>
              </a:extLst>
            </p:cNvPr>
            <p:cNvSpPr/>
            <p:nvPr/>
          </p:nvSpPr>
          <p:spPr>
            <a:xfrm>
              <a:off x="4767654" y="1021443"/>
              <a:ext cx="576431" cy="254868"/>
            </a:xfrm>
            <a:custGeom>
              <a:avLst/>
              <a:gdLst>
                <a:gd name="connsiteX0" fmla="*/ 3475 w 21600"/>
                <a:gd name="connsiteY0" fmla="*/ 0 h 21600"/>
                <a:gd name="connsiteX1" fmla="*/ 18125 w 21600"/>
                <a:gd name="connsiteY1" fmla="*/ 0 h 21600"/>
                <a:gd name="connsiteX2" fmla="*/ 21600 w 21600"/>
                <a:gd name="connsiteY2" fmla="*/ 10800 h 21600"/>
                <a:gd name="connsiteX3" fmla="*/ 18125 w 21600"/>
                <a:gd name="connsiteY3" fmla="*/ 21600 h 21600"/>
                <a:gd name="connsiteX4" fmla="*/ 3475 w 21600"/>
                <a:gd name="connsiteY4" fmla="*/ 21600 h 21600"/>
                <a:gd name="connsiteX5" fmla="*/ 0 w 21600"/>
                <a:gd name="connsiteY5" fmla="*/ 10800 h 21600"/>
                <a:gd name="connsiteX6" fmla="*/ 3475 w 21600"/>
                <a:gd name="connsiteY6" fmla="*/ 0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6" fmla="*/ 706 w 21600"/>
                <a:gd name="connsiteY6" fmla="*/ 13105 h 21600"/>
                <a:gd name="connsiteX0" fmla="*/ 0 w 21600"/>
                <a:gd name="connsiteY0" fmla="*/ 10800 h 21600"/>
                <a:gd name="connsiteX1" fmla="*/ 3475 w 21600"/>
                <a:gd name="connsiteY1" fmla="*/ 0 h 21600"/>
                <a:gd name="connsiteX2" fmla="*/ 18125 w 21600"/>
                <a:gd name="connsiteY2" fmla="*/ 0 h 21600"/>
                <a:gd name="connsiteX3" fmla="*/ 21600 w 21600"/>
                <a:gd name="connsiteY3" fmla="*/ 10800 h 21600"/>
                <a:gd name="connsiteX4" fmla="*/ 18125 w 21600"/>
                <a:gd name="connsiteY4" fmla="*/ 21600 h 21600"/>
                <a:gd name="connsiteX5" fmla="*/ 3475 w 21600"/>
                <a:gd name="connsiteY5" fmla="*/ 21600 h 21600"/>
                <a:gd name="connsiteX0" fmla="*/ 0 w 18125"/>
                <a:gd name="connsiteY0" fmla="*/ 0 h 21600"/>
                <a:gd name="connsiteX1" fmla="*/ 14650 w 18125"/>
                <a:gd name="connsiteY1" fmla="*/ 0 h 21600"/>
                <a:gd name="connsiteX2" fmla="*/ 18125 w 18125"/>
                <a:gd name="connsiteY2" fmla="*/ 10800 h 21600"/>
                <a:gd name="connsiteX3" fmla="*/ 14650 w 18125"/>
                <a:gd name="connsiteY3" fmla="*/ 21600 h 21600"/>
                <a:gd name="connsiteX4" fmla="*/ 0 w 18125"/>
                <a:gd name="connsiteY4" fmla="*/ 21600 h 2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125" h="21600">
                  <a:moveTo>
                    <a:pt x="0" y="0"/>
                  </a:moveTo>
                  <a:lnTo>
                    <a:pt x="14650" y="0"/>
                  </a:lnTo>
                  <a:cubicBezTo>
                    <a:pt x="16569" y="0"/>
                    <a:pt x="18125" y="4835"/>
                    <a:pt x="18125" y="10800"/>
                  </a:cubicBezTo>
                  <a:cubicBezTo>
                    <a:pt x="18125" y="16765"/>
                    <a:pt x="16569" y="21600"/>
                    <a:pt x="14650" y="21600"/>
                  </a:cubicBezTo>
                  <a:lnTo>
                    <a:pt x="0" y="21600"/>
                  </a:lnTo>
                </a:path>
              </a:pathLst>
            </a:custGeom>
            <a:noFill/>
            <a:ln w="152400">
              <a:solidFill>
                <a:schemeClr val="bg1">
                  <a:lumMod val="50000"/>
                </a:schemeClr>
              </a:solidFill>
            </a:ln>
            <a:scene3d>
              <a:camera prst="orthographicFront">
                <a:rot lat="19800000" lon="3000000" rev="19800000"/>
              </a:camera>
              <a:lightRig rig="glow" dir="t">
                <a:rot lat="0" lon="0" rev="3600000"/>
              </a:lightRig>
            </a:scene3d>
            <a:sp3d prstMaterial="dkEdge">
              <a:bevelT w="222250" h="2159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E517FD5-02EF-4B5C-B79A-34EA84634BB1}"/>
                </a:ext>
              </a:extLst>
            </p:cNvPr>
            <p:cNvSpPr/>
            <p:nvPr/>
          </p:nvSpPr>
          <p:spPr>
            <a:xfrm>
              <a:off x="3743326" y="580681"/>
              <a:ext cx="1354930" cy="1391471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>
                <a:solidFill>
                  <a:schemeClr val="tx1"/>
                </a:solidFill>
              </a:endParaRP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10BD71D2-05EE-49F5-B0B6-FC35F3300659}"/>
                </a:ext>
              </a:extLst>
            </p:cNvPr>
            <p:cNvSpPr/>
            <p:nvPr/>
          </p:nvSpPr>
          <p:spPr>
            <a:xfrm>
              <a:off x="3736180" y="574459"/>
              <a:ext cx="1362076" cy="320528"/>
            </a:xfrm>
            <a:prstGeom prst="rect">
              <a:avLst/>
            </a:prstGeom>
            <a:solidFill>
              <a:schemeClr val="accent4"/>
            </a:solidFill>
            <a:ln w="57150">
              <a:solidFill>
                <a:schemeClr val="tx2">
                  <a:lumMod val="75000"/>
                </a:schemeClr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 tIns="108000" bIns="72000" rtlCol="0" anchor="ctr"/>
            <a:lstStyle/>
            <a:p>
              <a:pPr algn="ctr">
                <a:lnSpc>
                  <a:spcPts val="900"/>
                </a:lnSpc>
              </a:pPr>
              <a:r>
                <a:rPr lang="en-GB" sz="1200" b="1" dirty="0">
                  <a:solidFill>
                    <a:schemeClr val="tx2">
                      <a:lumMod val="75000"/>
                    </a:schemeClr>
                  </a:solidFill>
                  <a:latin typeface="Anoxic SC Med" pitchFamily="2" charset="0"/>
                  <a:cs typeface="Aharoni" panose="02010803020104030203" pitchFamily="2" charset="-79"/>
                </a:rPr>
                <a:t>Ant Force One</a:t>
              </a:r>
            </a:p>
          </p:txBody>
        </p:sp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D0C7D5C3-9967-4385-8C45-C58CD03712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02876" y="967120"/>
              <a:ext cx="967262" cy="824275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6EC2750D-396A-4128-AC36-5E1D1A906F0C}"/>
                </a:ext>
              </a:extLst>
            </p:cNvPr>
            <p:cNvSpPr txBox="1"/>
            <p:nvPr/>
          </p:nvSpPr>
          <p:spPr>
            <a:xfrm>
              <a:off x="3803601" y="1706369"/>
              <a:ext cx="1218603" cy="27699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>
              <a:defPPr>
                <a:defRPr lang="en-US"/>
              </a:defPPr>
              <a:lvl1pPr algn="ctr">
                <a:defRPr sz="1200" b="1">
                  <a:latin typeface="OCR A Extended" panose="02010509020102010303" pitchFamily="50" charset="0"/>
                </a:defRPr>
              </a:lvl1pPr>
            </a:lstStyle>
            <a:p>
              <a:r>
                <a:rPr lang="en-GB" dirty="0"/>
                <a:t>MINING FARM</a:t>
              </a:r>
            </a:p>
          </p:txBody>
        </p:sp>
      </p:grpSp>
      <p:pic>
        <p:nvPicPr>
          <p:cNvPr id="68" name="Picture 67">
            <a:extLst>
              <a:ext uri="{FF2B5EF4-FFF2-40B4-BE49-F238E27FC236}">
                <a16:creationId xmlns:a16="http://schemas.microsoft.com/office/drawing/2014/main" id="{631F53C0-E1F6-41CE-9797-A8B314B0BD8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55356" y="2557196"/>
            <a:ext cx="2481287" cy="1743607"/>
          </a:xfrm>
          <a:prstGeom prst="rect">
            <a:avLst/>
          </a:prstGeom>
          <a:scene3d>
            <a:camera prst="perspectiveContrastingRightFacing" fov="0">
              <a:rot lat="523835" lon="20429040" rev="554408"/>
            </a:camera>
            <a:lightRig rig="threePt" dir="t"/>
          </a:scene3d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D31C200C-9F45-4B0B-ADDF-C53524C1357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352661" y="868481"/>
            <a:ext cx="2658086" cy="1737511"/>
          </a:xfrm>
          <a:prstGeom prst="rect">
            <a:avLst/>
          </a:prstGeom>
          <a:scene3d>
            <a:camera prst="isometricOffAxis1Right">
              <a:rot lat="21248325" lon="444729" rev="2150925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1002894872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4915</TotalTime>
  <Words>389</Words>
  <Application>Microsoft Office PowerPoint</Application>
  <PresentationFormat>Widescreen</PresentationFormat>
  <Paragraphs>118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Aharoni</vt:lpstr>
      <vt:lpstr>Anoxic SC Med</vt:lpstr>
      <vt:lpstr>Arial</vt:lpstr>
      <vt:lpstr>Baby Universe</vt:lpstr>
      <vt:lpstr>Bahnschrift</vt:lpstr>
      <vt:lpstr>Digital Dot Roadsign</vt:lpstr>
      <vt:lpstr>OCR A Extended</vt:lpstr>
      <vt:lpstr>Symbol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Ludo Levalleux</dc:creator>
  <cp:lastModifiedBy>Ludo</cp:lastModifiedBy>
  <cp:revision>85</cp:revision>
  <dcterms:created xsi:type="dcterms:W3CDTF">2020-06-15T21:54:00Z</dcterms:created>
  <dcterms:modified xsi:type="dcterms:W3CDTF">2020-10-15T19:28:18Z</dcterms:modified>
</cp:coreProperties>
</file>